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7" r:id="rId1"/>
  </p:sldMasterIdLst>
  <p:notesMasterIdLst>
    <p:notesMasterId r:id="rId36"/>
  </p:notesMasterIdLst>
  <p:handoutMasterIdLst>
    <p:handoutMasterId r:id="rId37"/>
  </p:handoutMasterIdLst>
  <p:sldIdLst>
    <p:sldId id="564" r:id="rId2"/>
    <p:sldId id="553" r:id="rId3"/>
    <p:sldId id="570" r:id="rId4"/>
    <p:sldId id="578" r:id="rId5"/>
    <p:sldId id="579" r:id="rId6"/>
    <p:sldId id="495" r:id="rId7"/>
    <p:sldId id="501" r:id="rId8"/>
    <p:sldId id="577" r:id="rId9"/>
    <p:sldId id="520" r:id="rId10"/>
    <p:sldId id="525" r:id="rId11"/>
    <p:sldId id="505" r:id="rId12"/>
    <p:sldId id="503" r:id="rId13"/>
    <p:sldId id="524" r:id="rId14"/>
    <p:sldId id="554" r:id="rId15"/>
    <p:sldId id="433" r:id="rId16"/>
    <p:sldId id="434" r:id="rId17"/>
    <p:sldId id="436" r:id="rId18"/>
    <p:sldId id="566" r:id="rId19"/>
    <p:sldId id="567" r:id="rId20"/>
    <p:sldId id="438" r:id="rId21"/>
    <p:sldId id="439" r:id="rId22"/>
    <p:sldId id="389" r:id="rId23"/>
    <p:sldId id="400" r:id="rId24"/>
    <p:sldId id="556" r:id="rId25"/>
    <p:sldId id="565" r:id="rId26"/>
    <p:sldId id="441" r:id="rId27"/>
    <p:sldId id="393" r:id="rId28"/>
    <p:sldId id="401" r:id="rId29"/>
    <p:sldId id="391" r:id="rId30"/>
    <p:sldId id="558" r:id="rId31"/>
    <p:sldId id="443" r:id="rId32"/>
    <p:sldId id="394" r:id="rId33"/>
    <p:sldId id="395" r:id="rId34"/>
    <p:sldId id="563" r:id="rId35"/>
  </p:sldIdLst>
  <p:sldSz cx="24382413" cy="13716000"/>
  <p:notesSz cx="6858000" cy="9144000"/>
  <p:defaultTextStyle>
    <a:defPPr>
      <a:defRPr lang="ru-RU"/>
    </a:defPPr>
    <a:lvl1pPr marL="0" algn="l" defTabSz="182803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021" algn="l" defTabSz="182803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039" algn="l" defTabSz="182803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057" algn="l" defTabSz="182803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076" algn="l" defTabSz="182803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0097" algn="l" defTabSz="182803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4113" algn="l" defTabSz="182803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8134" algn="l" defTabSz="182803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2152" algn="l" defTabSz="182803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Слайды шаблона" id="{8BA1A198-D860-A649-A991-D29415064DB3}">
          <p14:sldIdLst>
            <p14:sldId id="564"/>
            <p14:sldId id="553"/>
            <p14:sldId id="570"/>
            <p14:sldId id="578"/>
            <p14:sldId id="579"/>
          </p14:sldIdLst>
        </p14:section>
        <p14:section name="Слайды с фото" id="{C074CAE0-A555-DD49-8319-208170583076}">
          <p14:sldIdLst>
            <p14:sldId id="495"/>
          </p14:sldIdLst>
        </p14:section>
        <p14:section name="Код с текстом" id="{0A6ED322-41D0-B941-BFAD-5D68E973B852}">
          <p14:sldIdLst>
            <p14:sldId id="501"/>
            <p14:sldId id="577"/>
            <p14:sldId id="520"/>
            <p14:sldId id="525"/>
            <p14:sldId id="505"/>
            <p14:sldId id="503"/>
            <p14:sldId id="524"/>
          </p14:sldIdLst>
        </p14:section>
        <p14:section name="Иконки" id="{CDCD893C-00B1-DF47-9DD8-BA3EE04CB65C}">
          <p14:sldIdLst>
            <p14:sldId id="554"/>
            <p14:sldId id="433"/>
            <p14:sldId id="434"/>
            <p14:sldId id="436"/>
            <p14:sldId id="566"/>
            <p14:sldId id="567"/>
            <p14:sldId id="438"/>
            <p14:sldId id="439"/>
            <p14:sldId id="389"/>
            <p14:sldId id="400"/>
            <p14:sldId id="556"/>
          </p14:sldIdLst>
        </p14:section>
        <p14:section name="Схемы" id="{F7B55B84-EC0C-AC49-A274-331CB92149D3}">
          <p14:sldIdLst>
            <p14:sldId id="565"/>
            <p14:sldId id="441"/>
            <p14:sldId id="393"/>
            <p14:sldId id="401"/>
            <p14:sldId id="391"/>
          </p14:sldIdLst>
        </p14:section>
        <p14:section name="Таблицы" id="{B6C39F79-7A83-FF42-BFDE-C95C0C733739}">
          <p14:sldIdLst>
            <p14:sldId id="558"/>
            <p14:sldId id="443"/>
            <p14:sldId id="394"/>
            <p14:sldId id="395"/>
            <p14:sldId id="5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A34"/>
    <a:srgbClr val="99DAFF"/>
    <a:srgbClr val="99BDFF"/>
    <a:srgbClr val="F91155"/>
    <a:srgbClr val="FADC00"/>
    <a:srgbClr val="A3BFFC"/>
    <a:srgbClr val="005BFF"/>
    <a:srgbClr val="0038DE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80"/>
    <p:restoredTop sz="94643"/>
  </p:normalViewPr>
  <p:slideViewPr>
    <p:cSldViewPr snapToGrid="0" snapToObjects="1" showGuides="1">
      <p:cViewPr varScale="1">
        <p:scale>
          <a:sx n="61" d="100"/>
          <a:sy n="61" d="100"/>
        </p:scale>
        <p:origin x="424" y="2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74" d="100"/>
          <a:sy n="74" d="100"/>
        </p:scale>
        <p:origin x="300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96B2D207-607D-3F45-AE22-266B3FC26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7D8D60-6706-1142-803B-9DCFF825FB7D}" type="datetimeFigureOut">
              <a:rPr lang="ru-RU" smtClean="0"/>
              <a:t>16.02.2021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9185744-2A69-164E-943D-1EC1056011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ACCD012-B1F6-114F-B3EF-B2437C0B0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9814E-01A1-604C-AF02-454C470B42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21987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3CD56FB6-65F2-3649-84D3-26727DF64DA2}" type="datetimeFigureOut">
              <a:rPr lang="ru-RU" smtClean="0"/>
              <a:pPr/>
              <a:t>16.02.2021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3E5D75E-72D6-CD44-994A-C15A26A8438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653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437" rtl="0" eaLnBrk="1" latinLnBrk="0" hangingPunct="1">
      <a:defRPr sz="2399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914219" algn="l" defTabSz="1828437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2pPr>
    <a:lvl3pPr marL="1828437" algn="l" defTabSz="1828437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3pPr>
    <a:lvl4pPr marL="2742656" algn="l" defTabSz="1828437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4pPr>
    <a:lvl5pPr marL="3656875" algn="l" defTabSz="1828437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5pPr>
    <a:lvl6pPr marL="4571094" algn="l" defTabSz="1828437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6pPr>
    <a:lvl7pPr marL="5485312" algn="l" defTabSz="1828437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7pPr>
    <a:lvl8pPr marL="6399531" algn="l" defTabSz="1828437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8pPr>
    <a:lvl9pPr marL="7313750" algn="l" defTabSz="1828437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E5D75E-72D6-CD44-994A-C15A26A8438F}" type="slidenum">
              <a:rPr lang="ru-RU" smtClean="0"/>
              <a:pPr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1574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E5D75E-72D6-CD44-994A-C15A26A8438F}" type="slidenum">
              <a:rPr lang="ru-RU" smtClean="0"/>
              <a:pPr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440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E5D75E-72D6-CD44-994A-C15A26A8438F}" type="slidenum">
              <a:rPr lang="ru-RU" smtClean="0"/>
              <a:pPr/>
              <a:t>28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6318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E5D75E-72D6-CD44-994A-C15A26A8438F}" type="slidenum">
              <a:rPr lang="ru-RU" smtClean="0"/>
              <a:pPr/>
              <a:t>33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6171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E5D75E-72D6-CD44-994A-C15A26A8438F}" type="slidenum">
              <a:rPr lang="ru-RU" smtClean="0"/>
              <a:pPr/>
              <a:t>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4523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Слайд-застав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248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+3 текс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5"/>
            <a:ext cx="21669394" cy="21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278" y="12833592"/>
            <a:ext cx="18073031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658673A-ADDA-E243-A15F-B00249F417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6273" y="3542400"/>
            <a:ext cx="6328679" cy="8856000"/>
          </a:xfrm>
          <a:noFill/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1703158F-A5BF-504A-AF00-6BDDB828D4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31138" y="3542400"/>
            <a:ext cx="6328679" cy="8856000"/>
          </a:xfrm>
          <a:noFill/>
        </p:spPr>
        <p:txBody>
          <a:bodyPr anchor="t"/>
          <a:lstStyle/>
          <a:p>
            <a:r>
              <a:rPr lang="ru-RU" dirty="0"/>
              <a:t>Образец текста
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FA6F0FBE-32CA-684C-8B74-952DE24888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712898" y="3542400"/>
            <a:ext cx="6328679" cy="8856000"/>
          </a:xfrm>
          <a:noFill/>
        </p:spPr>
        <p:txBody>
          <a:bodyPr anchor="t"/>
          <a:lstStyle/>
          <a:p>
            <a:r>
              <a:rPr lang="ru-RU" dirty="0"/>
              <a:t>Образец текста
</a:t>
            </a:r>
          </a:p>
        </p:txBody>
      </p:sp>
    </p:spTree>
    <p:extLst>
      <p:ext uri="{BB962C8B-B14F-4D97-AF65-F5344CB8AC3E}">
        <p14:creationId xmlns:p14="http://schemas.microsoft.com/office/powerpoint/2010/main" val="2713069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фотофон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:a16="http://schemas.microsoft.com/office/drawing/2014/main" id="{57234B99-BF2E-8E4D-838D-9846D6A0A88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" y="2"/>
            <a:ext cx="8126727" cy="13716000"/>
          </a:xfrm>
          <a:solidFill>
            <a:srgbClr val="001A34"/>
          </a:solidFill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126725" cy="12193237"/>
          </a:xfrm>
          <a:prstGeom prst="rect">
            <a:avLst/>
          </a:prstGeom>
          <a:gradFill>
            <a:gsLst>
              <a:gs pos="0">
                <a:srgbClr val="001A34"/>
              </a:gs>
              <a:gs pos="34000">
                <a:srgbClr val="001A34">
                  <a:alpha val="27000"/>
                </a:srgbClr>
              </a:gs>
              <a:gs pos="100000">
                <a:srgbClr val="001A34">
                  <a:alpha val="0"/>
                </a:srgbClr>
              </a:gs>
            </a:gsLst>
            <a:lin ang="5400000" scaled="1"/>
          </a:gradFill>
        </p:spPr>
        <p:txBody>
          <a:bodyPr lIns="1350000" tIns="810000" rIns="288000" b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028706" y="12833592"/>
            <a:ext cx="10390600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B0253D-058F-A648-881F-1A279CD1E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028704" y="3542400"/>
            <a:ext cx="13987347" cy="8856000"/>
          </a:xfrm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609318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фон и 2 разных текс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5529951-B20F-924D-91A3-07BF37C91C23}"/>
              </a:ext>
            </a:extLst>
          </p:cNvPr>
          <p:cNvSpPr/>
          <p:nvPr userDrawn="1"/>
        </p:nvSpPr>
        <p:spPr>
          <a:xfrm>
            <a:off x="2" y="0"/>
            <a:ext cx="8126725" cy="13716000"/>
          </a:xfrm>
          <a:prstGeom prst="rect">
            <a:avLst/>
          </a:prstGeom>
          <a:solidFill>
            <a:srgbClr val="001A34"/>
          </a:solidFill>
          <a:ln w="25400" cap="rnd">
            <a:solidFill>
              <a:srgbClr val="001A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0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" y="5"/>
            <a:ext cx="8126725" cy="4425946"/>
          </a:xfrm>
          <a:prstGeom prst="rect">
            <a:avLst/>
          </a:prstGeom>
          <a:noFill/>
        </p:spPr>
        <p:txBody>
          <a:bodyPr lIns="1350000" tIns="810000" rIns="288000" b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091EC56E-9E15-F547-A8E0-5A0BA967F2E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50963" y="7091363"/>
            <a:ext cx="6351587" cy="44148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028706" y="12834000"/>
            <a:ext cx="10390600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B0253D-058F-A648-881F-1A279CD1E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028704" y="3542400"/>
            <a:ext cx="13987347" cy="8856000"/>
          </a:xfrm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0" name="Рисунок 5">
            <a:extLst>
              <a:ext uri="{FF2B5EF4-FFF2-40B4-BE49-F238E27FC236}">
                <a16:creationId xmlns:a16="http://schemas.microsoft.com/office/drawing/2014/main" id="{5E60632A-722D-F140-97D5-525ECD2ED43F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1366030" y="4874400"/>
            <a:ext cx="2317143" cy="1771200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4255826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3 ик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5"/>
            <a:ext cx="21669394" cy="21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278" y="12833592"/>
            <a:ext cx="18073031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658673A-ADDA-E243-A15F-B00249F417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46361" y="7092000"/>
            <a:ext cx="6326233" cy="3529963"/>
          </a:xfrm>
          <a:noFill/>
        </p:spPr>
        <p:txBody>
          <a:bodyPr anchor="t"/>
          <a:lstStyle>
            <a:lvl1pPr algn="l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1703158F-A5BF-504A-AF00-6BDDB828D4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69682" y="7092000"/>
            <a:ext cx="6326037" cy="3529963"/>
          </a:xfrm>
          <a:noFill/>
        </p:spPr>
        <p:txBody>
          <a:bodyPr anchor="t"/>
          <a:lstStyle>
            <a:lvl1pPr algn="l"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FA6F0FBE-32CA-684C-8B74-952DE24888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697683" y="7092000"/>
            <a:ext cx="6317986" cy="3529963"/>
          </a:xfrm>
          <a:noFill/>
        </p:spPr>
        <p:txBody>
          <a:bodyPr anchor="t"/>
          <a:lstStyle>
            <a:lvl1pPr algn="l"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Рисунок 5">
            <a:extLst>
              <a:ext uri="{FF2B5EF4-FFF2-40B4-BE49-F238E27FC236}">
                <a16:creationId xmlns:a16="http://schemas.microsoft.com/office/drawing/2014/main" id="{3D60523E-FB91-1F41-989E-47B267D7DFB9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2246839" y="4874400"/>
            <a:ext cx="2317143" cy="1771200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15" name="Рисунок 5">
            <a:extLst>
              <a:ext uri="{FF2B5EF4-FFF2-40B4-BE49-F238E27FC236}">
                <a16:creationId xmlns:a16="http://schemas.microsoft.com/office/drawing/2014/main" id="{0206DE54-DF1E-B74E-86C8-98450A4D92FD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9469681" y="4874400"/>
            <a:ext cx="2317143" cy="1771200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16" name="Рисунок 5">
            <a:extLst>
              <a:ext uri="{FF2B5EF4-FFF2-40B4-BE49-F238E27FC236}">
                <a16:creationId xmlns:a16="http://schemas.microsoft.com/office/drawing/2014/main" id="{1DE8265D-E987-ED40-8435-0E438B5A8B62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16697684" y="4874400"/>
            <a:ext cx="2317143" cy="1771200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35080043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4 ик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5"/>
            <a:ext cx="21669394" cy="21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278" y="12833592"/>
            <a:ext cx="18073031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658673A-ADDA-E243-A15F-B00249F417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6277" y="7092000"/>
            <a:ext cx="4520567" cy="3529963"/>
          </a:xfrm>
          <a:noFill/>
        </p:spPr>
        <p:txBody>
          <a:bodyPr anchor="t"/>
          <a:lstStyle>
            <a:lvl1pPr algn="l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1703158F-A5BF-504A-AF00-6BDDB828D4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86614" y="7092000"/>
            <a:ext cx="4552950" cy="3529963"/>
          </a:xfrm>
          <a:noFill/>
        </p:spPr>
        <p:txBody>
          <a:bodyPr anchor="t"/>
          <a:lstStyle>
            <a:lvl1pPr algn="l"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FA6F0FBE-32CA-684C-8B74-952DE24888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972789" y="7092000"/>
            <a:ext cx="4063347" cy="3529963"/>
          </a:xfrm>
          <a:noFill/>
        </p:spPr>
        <p:txBody>
          <a:bodyPr anchor="t"/>
          <a:lstStyle>
            <a:lvl1pPr algn="l"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Рисунок 5">
            <a:extLst>
              <a:ext uri="{FF2B5EF4-FFF2-40B4-BE49-F238E27FC236}">
                <a16:creationId xmlns:a16="http://schemas.microsoft.com/office/drawing/2014/main" id="{3D60523E-FB91-1F41-989E-47B267D7DFB9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1346272" y="4874400"/>
            <a:ext cx="2317143" cy="1771200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15" name="Рисунок 5">
            <a:extLst>
              <a:ext uri="{FF2B5EF4-FFF2-40B4-BE49-F238E27FC236}">
                <a16:creationId xmlns:a16="http://schemas.microsoft.com/office/drawing/2014/main" id="{0206DE54-DF1E-B74E-86C8-98450A4D92FD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7242525" y="4874400"/>
            <a:ext cx="2317143" cy="1771200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16" name="Рисунок 5">
            <a:extLst>
              <a:ext uri="{FF2B5EF4-FFF2-40B4-BE49-F238E27FC236}">
                <a16:creationId xmlns:a16="http://schemas.microsoft.com/office/drawing/2014/main" id="{1DE8265D-E987-ED40-8435-0E438B5A8B62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18972786" y="4874400"/>
            <a:ext cx="2317143" cy="1771200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11" name="Рисунок 5">
            <a:extLst>
              <a:ext uri="{FF2B5EF4-FFF2-40B4-BE49-F238E27FC236}">
                <a16:creationId xmlns:a16="http://schemas.microsoft.com/office/drawing/2014/main" id="{E4B3EA87-6CD3-3D43-B688-58E3609A9132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13105733" y="4874400"/>
            <a:ext cx="2317143" cy="1771200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12" name="Текст 7">
            <a:extLst>
              <a:ext uri="{FF2B5EF4-FFF2-40B4-BE49-F238E27FC236}">
                <a16:creationId xmlns:a16="http://schemas.microsoft.com/office/drawing/2014/main" id="{754909FF-3555-D944-93AE-CF575F47B55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081937" y="7092000"/>
            <a:ext cx="4523311" cy="3529963"/>
          </a:xfrm>
          <a:noFill/>
        </p:spPr>
        <p:txBody>
          <a:bodyPr anchor="t"/>
          <a:lstStyle>
            <a:lvl1pPr algn="l"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762526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Важная цифр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14103" y="7526822"/>
            <a:ext cx="13558683" cy="4422291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algn="l">
              <a:defRPr sz="88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B23A2181-F6CD-9044-8DC2-340F55028F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33887" y="3542401"/>
            <a:ext cx="13554217" cy="3537850"/>
          </a:xfrm>
        </p:spPr>
        <p:txBody>
          <a:bodyPr tIns="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30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437947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важных цифры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B23A2181-F6CD-9044-8DC2-340F55028F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4690" y="3542400"/>
            <a:ext cx="8144292" cy="3528000"/>
          </a:xfrm>
        </p:spPr>
        <p:txBody>
          <a:bodyPr tIns="0" anchor="b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000</a:t>
            </a:r>
          </a:p>
        </p:txBody>
      </p:sp>
      <p:sp>
        <p:nvSpPr>
          <p:cNvPr id="13" name="Текст 7">
            <a:extLst>
              <a:ext uri="{FF2B5EF4-FFF2-40B4-BE49-F238E27FC236}">
                <a16:creationId xmlns:a16="http://schemas.microsoft.com/office/drawing/2014/main" id="{E8DE2DCB-47EF-8A4F-9D3A-0DD7B2C8D7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559498" y="3542400"/>
            <a:ext cx="8144292" cy="3528000"/>
          </a:xfrm>
        </p:spPr>
        <p:txBody>
          <a:bodyPr tIns="0" anchor="b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000</a:t>
            </a:r>
          </a:p>
        </p:txBody>
      </p:sp>
      <p:sp>
        <p:nvSpPr>
          <p:cNvPr id="15" name="Текст 3">
            <a:extLst>
              <a:ext uri="{FF2B5EF4-FFF2-40B4-BE49-F238E27FC236}">
                <a16:creationId xmlns:a16="http://schemas.microsoft.com/office/drawing/2014/main" id="{589C69C2-BAB0-5C46-A92F-284A5A7A66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5871" y="7080250"/>
            <a:ext cx="8133111" cy="4433594"/>
          </a:xfrm>
          <a:noFill/>
        </p:spPr>
        <p:txBody>
          <a:bodyPr tIns="162000"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">
            <a:extLst>
              <a:ext uri="{FF2B5EF4-FFF2-40B4-BE49-F238E27FC236}">
                <a16:creationId xmlns:a16="http://schemas.microsoft.com/office/drawing/2014/main" id="{943CC6C4-FBE2-1449-8BC4-BAEF0C01C3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550826" y="7080250"/>
            <a:ext cx="8133111" cy="4433594"/>
          </a:xfrm>
          <a:noFill/>
        </p:spPr>
        <p:txBody>
          <a:bodyPr tIns="162000"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9547588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текст и фото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9A9AD5E6-64FE-4D4C-AFA6-7FBA56CCE2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28704" y="2"/>
            <a:ext cx="15353709" cy="13716000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400" y="450643"/>
            <a:ext cx="6780446" cy="30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275" y="12834000"/>
            <a:ext cx="6780446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Объект 8">
            <a:extLst>
              <a:ext uri="{FF2B5EF4-FFF2-40B4-BE49-F238E27FC236}">
                <a16:creationId xmlns:a16="http://schemas.microsoft.com/office/drawing/2014/main" id="{7F7F2D15-4992-9642-9E17-A2A75DAEBB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6282" y="3542399"/>
            <a:ext cx="6780446" cy="8856000"/>
          </a:xfrm>
        </p:spPr>
        <p:txBody>
          <a:bodyPr tIns="162000"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25572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текст и фото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9A9AD5E6-64FE-4D4C-AFA6-7FBA56CCE2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191206" y="2"/>
            <a:ext cx="12191207" cy="13716000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4"/>
            <a:ext cx="10392828" cy="30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275" y="12834000"/>
            <a:ext cx="10392828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Объект 8">
            <a:extLst>
              <a:ext uri="{FF2B5EF4-FFF2-40B4-BE49-F238E27FC236}">
                <a16:creationId xmlns:a16="http://schemas.microsoft.com/office/drawing/2014/main" id="{7F7F2D15-4992-9642-9E17-A2A75DAEBB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6282" y="3542399"/>
            <a:ext cx="10392822" cy="8856000"/>
          </a:xfrm>
        </p:spPr>
        <p:txBody>
          <a:bodyPr tIns="162000"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2015324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текст и фото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9A9AD5E6-64FE-4D4C-AFA6-7FBA56CCE2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6704445" y="2"/>
            <a:ext cx="7677971" cy="13716000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4"/>
            <a:ext cx="14904942" cy="21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744" y="12834000"/>
            <a:ext cx="14904948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Объект 8">
            <a:extLst>
              <a:ext uri="{FF2B5EF4-FFF2-40B4-BE49-F238E27FC236}">
                <a16:creationId xmlns:a16="http://schemas.microsoft.com/office/drawing/2014/main" id="{7F7F2D15-4992-9642-9E17-A2A75DAEBB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6282" y="3542399"/>
            <a:ext cx="14904942" cy="8856000"/>
          </a:xfrm>
        </p:spPr>
        <p:txBody>
          <a:bodyPr tIns="162000"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9251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 (бел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9E67AB-FD3B-8949-B10B-BA58860404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96400" y="1748567"/>
            <a:ext cx="4490213" cy="14442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6400" y="3986214"/>
            <a:ext cx="19421378" cy="4420800"/>
          </a:xfrm>
          <a:prstGeom prst="rect">
            <a:avLst/>
          </a:prstGeom>
        </p:spPr>
        <p:txBody>
          <a:bodyPr tIns="0" bIns="108000" anchor="b">
            <a:noAutofit/>
          </a:bodyPr>
          <a:lstStyle>
            <a:lvl1pPr algn="l">
              <a:defRPr sz="11400" b="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97162" y="8855076"/>
            <a:ext cx="19421375" cy="2654300"/>
          </a:xfrm>
        </p:spPr>
        <p:txBody>
          <a:bodyPr tIns="32400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/>
            </a:lvl1pPr>
            <a:lvl2pPr marL="914174" indent="0" algn="ctr">
              <a:buNone/>
              <a:defRPr sz="4000"/>
            </a:lvl2pPr>
            <a:lvl3pPr marL="1828347" indent="0" algn="ctr">
              <a:buNone/>
              <a:defRPr sz="3600"/>
            </a:lvl3pPr>
            <a:lvl4pPr marL="2742519" indent="0" algn="ctr">
              <a:buNone/>
              <a:defRPr sz="3200"/>
            </a:lvl4pPr>
            <a:lvl5pPr marL="3656693" indent="0" algn="ctr">
              <a:buNone/>
              <a:defRPr sz="3200"/>
            </a:lvl5pPr>
            <a:lvl6pPr marL="4570868" indent="0" algn="ctr">
              <a:buNone/>
              <a:defRPr sz="3200"/>
            </a:lvl6pPr>
            <a:lvl7pPr marL="5485040" indent="0" algn="ctr">
              <a:buNone/>
              <a:defRPr sz="3200"/>
            </a:lvl7pPr>
            <a:lvl8pPr marL="6399214" indent="0" algn="ctr">
              <a:buNone/>
              <a:defRPr sz="3200"/>
            </a:lvl8pPr>
            <a:lvl9pPr marL="7313385" indent="0" algn="ctr">
              <a:buNone/>
              <a:defRPr sz="3200"/>
            </a:lvl9pPr>
          </a:lstStyle>
          <a:p>
            <a:r>
              <a:rPr lang="ru-RU" dirty="0"/>
              <a:t>Имя и фамилия спикера</a:t>
            </a:r>
          </a:p>
          <a:p>
            <a:r>
              <a:rPr lang="ru-RU" dirty="0"/>
              <a:t>должность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238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скрин iPhone и текст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AE75F1E-AEE8-D34B-AAEA-885A786F10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980" y="2336668"/>
            <a:ext cx="5233764" cy="104161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744" y="450646"/>
            <a:ext cx="21669782" cy="2196000"/>
          </a:xfrm>
          <a:prstGeom prst="rect">
            <a:avLst/>
          </a:prstGeom>
        </p:spPr>
        <p:txBody>
          <a:bodyPr tIns="360000" rIns="0" b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743" y="12833592"/>
            <a:ext cx="18055182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B0253D-058F-A648-881F-1A279CD1E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926638" y="3542400"/>
            <a:ext cx="13089413" cy="8856000"/>
          </a:xfrm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D6DF32B-D868-F943-97A0-B3E3A907CD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992868" y="2985072"/>
            <a:ext cx="4192500" cy="9094048"/>
          </a:xfrm>
          <a:custGeom>
            <a:avLst/>
            <a:gdLst>
              <a:gd name="connsiteX0" fmla="*/ 0 w 4337331"/>
              <a:gd name="connsiteY0" fmla="*/ 432128 h 9435313"/>
              <a:gd name="connsiteX1" fmla="*/ 432128 w 4337331"/>
              <a:gd name="connsiteY1" fmla="*/ 0 h 9435313"/>
              <a:gd name="connsiteX2" fmla="*/ 3905203 w 4337331"/>
              <a:gd name="connsiteY2" fmla="*/ 0 h 9435313"/>
              <a:gd name="connsiteX3" fmla="*/ 4337331 w 4337331"/>
              <a:gd name="connsiteY3" fmla="*/ 432128 h 9435313"/>
              <a:gd name="connsiteX4" fmla="*/ 4337331 w 4337331"/>
              <a:gd name="connsiteY4" fmla="*/ 9003185 h 9435313"/>
              <a:gd name="connsiteX5" fmla="*/ 3905203 w 4337331"/>
              <a:gd name="connsiteY5" fmla="*/ 9435313 h 9435313"/>
              <a:gd name="connsiteX6" fmla="*/ 432128 w 4337331"/>
              <a:gd name="connsiteY6" fmla="*/ 9435313 h 9435313"/>
              <a:gd name="connsiteX7" fmla="*/ 0 w 4337331"/>
              <a:gd name="connsiteY7" fmla="*/ 9003185 h 9435313"/>
              <a:gd name="connsiteX8" fmla="*/ 0 w 4337331"/>
              <a:gd name="connsiteY8" fmla="*/ 432128 h 9435313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905203 w 4337331"/>
              <a:gd name="connsiteY3" fmla="*/ 7552 h 9442865"/>
              <a:gd name="connsiteX4" fmla="*/ 4337331 w 4337331"/>
              <a:gd name="connsiteY4" fmla="*/ 439680 h 9442865"/>
              <a:gd name="connsiteX5" fmla="*/ 4337331 w 4337331"/>
              <a:gd name="connsiteY5" fmla="*/ 9010737 h 9442865"/>
              <a:gd name="connsiteX6" fmla="*/ 3905203 w 4337331"/>
              <a:gd name="connsiteY6" fmla="*/ 9442865 h 9442865"/>
              <a:gd name="connsiteX7" fmla="*/ 432128 w 4337331"/>
              <a:gd name="connsiteY7" fmla="*/ 9442865 h 9442865"/>
              <a:gd name="connsiteX8" fmla="*/ 0 w 4337331"/>
              <a:gd name="connsiteY8" fmla="*/ 9010737 h 9442865"/>
              <a:gd name="connsiteX9" fmla="*/ 0 w 4337331"/>
              <a:gd name="connsiteY9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1207916 w 4337331"/>
              <a:gd name="connsiteY3" fmla="*/ 351593 h 9438858"/>
              <a:gd name="connsiteX4" fmla="*/ 3128156 w 4337331"/>
              <a:gd name="connsiteY4" fmla="*/ 346513 h 9438858"/>
              <a:gd name="connsiteX5" fmla="*/ 3473596 w 4337331"/>
              <a:gd name="connsiteY5" fmla="*/ 6153 h 9438858"/>
              <a:gd name="connsiteX6" fmla="*/ 3905203 w 4337331"/>
              <a:gd name="connsiteY6" fmla="*/ 3545 h 9438858"/>
              <a:gd name="connsiteX7" fmla="*/ 4337331 w 4337331"/>
              <a:gd name="connsiteY7" fmla="*/ 435673 h 9438858"/>
              <a:gd name="connsiteX8" fmla="*/ 4337331 w 4337331"/>
              <a:gd name="connsiteY8" fmla="*/ 9006730 h 9438858"/>
              <a:gd name="connsiteX9" fmla="*/ 3905203 w 4337331"/>
              <a:gd name="connsiteY9" fmla="*/ 9438858 h 9438858"/>
              <a:gd name="connsiteX10" fmla="*/ 432128 w 4337331"/>
              <a:gd name="connsiteY10" fmla="*/ 9438858 h 9438858"/>
              <a:gd name="connsiteX11" fmla="*/ 0 w 4337331"/>
              <a:gd name="connsiteY11" fmla="*/ 9006730 h 9438858"/>
              <a:gd name="connsiteX12" fmla="*/ 0 w 4337331"/>
              <a:gd name="connsiteY12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53916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66568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37331" h="9441066">
                <a:moveTo>
                  <a:pt x="0" y="437881"/>
                </a:moveTo>
                <a:cubicBezTo>
                  <a:pt x="0" y="199223"/>
                  <a:pt x="193470" y="5753"/>
                  <a:pt x="432128" y="5753"/>
                </a:cubicBezTo>
                <a:cubicBezTo>
                  <a:pt x="563724" y="3236"/>
                  <a:pt x="735960" y="718"/>
                  <a:pt x="842156" y="3281"/>
                </a:cubicBezTo>
                <a:cubicBezTo>
                  <a:pt x="930601" y="2436"/>
                  <a:pt x="970773" y="-516"/>
                  <a:pt x="972893" y="106787"/>
                </a:cubicBezTo>
                <a:cubicBezTo>
                  <a:pt x="974373" y="232527"/>
                  <a:pt x="1066623" y="346194"/>
                  <a:pt x="1207916" y="353801"/>
                </a:cubicBezTo>
                <a:lnTo>
                  <a:pt x="3095756" y="348721"/>
                </a:lnTo>
                <a:cubicBezTo>
                  <a:pt x="3303483" y="354334"/>
                  <a:pt x="3360526" y="202582"/>
                  <a:pt x="3364099" y="127855"/>
                </a:cubicBezTo>
                <a:cubicBezTo>
                  <a:pt x="3364072" y="24328"/>
                  <a:pt x="3381998" y="7182"/>
                  <a:pt x="3491596" y="1161"/>
                </a:cubicBezTo>
                <a:cubicBezTo>
                  <a:pt x="3528665" y="-3308"/>
                  <a:pt x="3767334" y="6622"/>
                  <a:pt x="3905203" y="5753"/>
                </a:cubicBezTo>
                <a:cubicBezTo>
                  <a:pt x="4143861" y="5753"/>
                  <a:pt x="4337331" y="199223"/>
                  <a:pt x="4337331" y="437881"/>
                </a:cubicBezTo>
                <a:lnTo>
                  <a:pt x="4337331" y="9008938"/>
                </a:lnTo>
                <a:cubicBezTo>
                  <a:pt x="4337331" y="9247596"/>
                  <a:pt x="4143861" y="9441066"/>
                  <a:pt x="3905203" y="9441066"/>
                </a:cubicBezTo>
                <a:lnTo>
                  <a:pt x="432128" y="9441066"/>
                </a:lnTo>
                <a:cubicBezTo>
                  <a:pt x="193470" y="9441066"/>
                  <a:pt x="0" y="9247596"/>
                  <a:pt x="0" y="9008938"/>
                </a:cubicBezTo>
                <a:lnTo>
                  <a:pt x="0" y="437881"/>
                </a:lnTo>
                <a:close/>
              </a:path>
            </a:pathLst>
          </a:custGeom>
          <a:noFill/>
          <a:ln>
            <a:noFill/>
          </a:ln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12216753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скрин iPhone и текст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393C461-E5B2-5740-8762-04651CBA44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98" y="374762"/>
            <a:ext cx="7635621" cy="152307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6638" y="450646"/>
            <a:ext cx="13089413" cy="2196000"/>
          </a:xfrm>
          <a:prstGeom prst="rect">
            <a:avLst/>
          </a:prstGeom>
        </p:spPr>
        <p:txBody>
          <a:bodyPr tIns="360000" rIns="0" b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26638" y="12833592"/>
            <a:ext cx="9492668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B0253D-058F-A648-881F-1A279CD1E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926638" y="3542400"/>
            <a:ext cx="13089413" cy="8856000"/>
          </a:xfrm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D6DF32B-D868-F943-97A0-B3E3A907CD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873639" y="1346735"/>
            <a:ext cx="6123347" cy="13282290"/>
          </a:xfrm>
          <a:custGeom>
            <a:avLst/>
            <a:gdLst>
              <a:gd name="connsiteX0" fmla="*/ 0 w 4337331"/>
              <a:gd name="connsiteY0" fmla="*/ 432128 h 9435313"/>
              <a:gd name="connsiteX1" fmla="*/ 432128 w 4337331"/>
              <a:gd name="connsiteY1" fmla="*/ 0 h 9435313"/>
              <a:gd name="connsiteX2" fmla="*/ 3905203 w 4337331"/>
              <a:gd name="connsiteY2" fmla="*/ 0 h 9435313"/>
              <a:gd name="connsiteX3" fmla="*/ 4337331 w 4337331"/>
              <a:gd name="connsiteY3" fmla="*/ 432128 h 9435313"/>
              <a:gd name="connsiteX4" fmla="*/ 4337331 w 4337331"/>
              <a:gd name="connsiteY4" fmla="*/ 9003185 h 9435313"/>
              <a:gd name="connsiteX5" fmla="*/ 3905203 w 4337331"/>
              <a:gd name="connsiteY5" fmla="*/ 9435313 h 9435313"/>
              <a:gd name="connsiteX6" fmla="*/ 432128 w 4337331"/>
              <a:gd name="connsiteY6" fmla="*/ 9435313 h 9435313"/>
              <a:gd name="connsiteX7" fmla="*/ 0 w 4337331"/>
              <a:gd name="connsiteY7" fmla="*/ 9003185 h 9435313"/>
              <a:gd name="connsiteX8" fmla="*/ 0 w 4337331"/>
              <a:gd name="connsiteY8" fmla="*/ 432128 h 9435313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905203 w 4337331"/>
              <a:gd name="connsiteY3" fmla="*/ 7552 h 9442865"/>
              <a:gd name="connsiteX4" fmla="*/ 4337331 w 4337331"/>
              <a:gd name="connsiteY4" fmla="*/ 439680 h 9442865"/>
              <a:gd name="connsiteX5" fmla="*/ 4337331 w 4337331"/>
              <a:gd name="connsiteY5" fmla="*/ 9010737 h 9442865"/>
              <a:gd name="connsiteX6" fmla="*/ 3905203 w 4337331"/>
              <a:gd name="connsiteY6" fmla="*/ 9442865 h 9442865"/>
              <a:gd name="connsiteX7" fmla="*/ 432128 w 4337331"/>
              <a:gd name="connsiteY7" fmla="*/ 9442865 h 9442865"/>
              <a:gd name="connsiteX8" fmla="*/ 0 w 4337331"/>
              <a:gd name="connsiteY8" fmla="*/ 9010737 h 9442865"/>
              <a:gd name="connsiteX9" fmla="*/ 0 w 4337331"/>
              <a:gd name="connsiteY9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1207916 w 4337331"/>
              <a:gd name="connsiteY3" fmla="*/ 351593 h 9438858"/>
              <a:gd name="connsiteX4" fmla="*/ 3128156 w 4337331"/>
              <a:gd name="connsiteY4" fmla="*/ 346513 h 9438858"/>
              <a:gd name="connsiteX5" fmla="*/ 3473596 w 4337331"/>
              <a:gd name="connsiteY5" fmla="*/ 6153 h 9438858"/>
              <a:gd name="connsiteX6" fmla="*/ 3905203 w 4337331"/>
              <a:gd name="connsiteY6" fmla="*/ 3545 h 9438858"/>
              <a:gd name="connsiteX7" fmla="*/ 4337331 w 4337331"/>
              <a:gd name="connsiteY7" fmla="*/ 435673 h 9438858"/>
              <a:gd name="connsiteX8" fmla="*/ 4337331 w 4337331"/>
              <a:gd name="connsiteY8" fmla="*/ 9006730 h 9438858"/>
              <a:gd name="connsiteX9" fmla="*/ 3905203 w 4337331"/>
              <a:gd name="connsiteY9" fmla="*/ 9438858 h 9438858"/>
              <a:gd name="connsiteX10" fmla="*/ 432128 w 4337331"/>
              <a:gd name="connsiteY10" fmla="*/ 9438858 h 9438858"/>
              <a:gd name="connsiteX11" fmla="*/ 0 w 4337331"/>
              <a:gd name="connsiteY11" fmla="*/ 9006730 h 9438858"/>
              <a:gd name="connsiteX12" fmla="*/ 0 w 4337331"/>
              <a:gd name="connsiteY12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53916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66568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37331" h="9441066">
                <a:moveTo>
                  <a:pt x="0" y="437881"/>
                </a:moveTo>
                <a:cubicBezTo>
                  <a:pt x="0" y="199223"/>
                  <a:pt x="193470" y="5753"/>
                  <a:pt x="432128" y="5753"/>
                </a:cubicBezTo>
                <a:cubicBezTo>
                  <a:pt x="563724" y="3236"/>
                  <a:pt x="735960" y="718"/>
                  <a:pt x="842156" y="3281"/>
                </a:cubicBezTo>
                <a:cubicBezTo>
                  <a:pt x="930601" y="2436"/>
                  <a:pt x="970773" y="-516"/>
                  <a:pt x="972893" y="106787"/>
                </a:cubicBezTo>
                <a:cubicBezTo>
                  <a:pt x="974373" y="232527"/>
                  <a:pt x="1066623" y="346194"/>
                  <a:pt x="1207916" y="353801"/>
                </a:cubicBezTo>
                <a:lnTo>
                  <a:pt x="3095756" y="348721"/>
                </a:lnTo>
                <a:cubicBezTo>
                  <a:pt x="3303483" y="354334"/>
                  <a:pt x="3360526" y="202582"/>
                  <a:pt x="3364099" y="127855"/>
                </a:cubicBezTo>
                <a:cubicBezTo>
                  <a:pt x="3364072" y="24328"/>
                  <a:pt x="3381998" y="7182"/>
                  <a:pt x="3491596" y="1161"/>
                </a:cubicBezTo>
                <a:cubicBezTo>
                  <a:pt x="3528665" y="-3308"/>
                  <a:pt x="3767334" y="6622"/>
                  <a:pt x="3905203" y="5753"/>
                </a:cubicBezTo>
                <a:cubicBezTo>
                  <a:pt x="4143861" y="5753"/>
                  <a:pt x="4337331" y="199223"/>
                  <a:pt x="4337331" y="437881"/>
                </a:cubicBezTo>
                <a:lnTo>
                  <a:pt x="4337331" y="9008938"/>
                </a:lnTo>
                <a:cubicBezTo>
                  <a:pt x="4337331" y="9247596"/>
                  <a:pt x="4143861" y="9441066"/>
                  <a:pt x="3905203" y="9441066"/>
                </a:cubicBezTo>
                <a:lnTo>
                  <a:pt x="432128" y="9441066"/>
                </a:lnTo>
                <a:cubicBezTo>
                  <a:pt x="193470" y="9441066"/>
                  <a:pt x="0" y="9247596"/>
                  <a:pt x="0" y="9008938"/>
                </a:cubicBezTo>
                <a:lnTo>
                  <a:pt x="0" y="437881"/>
                </a:lnTo>
                <a:close/>
              </a:path>
            </a:pathLst>
          </a:custGeom>
          <a:noFill/>
          <a:ln>
            <a:noFill/>
          </a:ln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17394511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скрин Android и текст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E78AC9-D977-3E42-A306-1079D1B4F8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6" t="1556" r="1582" b="790"/>
          <a:stretch/>
        </p:blipFill>
        <p:spPr>
          <a:xfrm>
            <a:off x="2235965" y="2252880"/>
            <a:ext cx="5534495" cy="10580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0" y="450646"/>
            <a:ext cx="21669782" cy="2196000"/>
          </a:xfrm>
          <a:prstGeom prst="rect">
            <a:avLst/>
          </a:prstGeom>
        </p:spPr>
        <p:txBody>
          <a:bodyPr tIns="360000" rIns="0" b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743" y="12833592"/>
            <a:ext cx="18055183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B0253D-058F-A648-881F-1A279CD1E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926638" y="3542400"/>
            <a:ext cx="13089413" cy="8856000"/>
          </a:xfrm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D6DF32B-D868-F943-97A0-B3E3A907CD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53448" y="2907008"/>
            <a:ext cx="4325566" cy="9202614"/>
          </a:xfrm>
          <a:prstGeom prst="roundRect">
            <a:avLst>
              <a:gd name="adj" fmla="val 8381"/>
            </a:avLst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21982039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скрин Android и текст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F196692-1A56-A741-AD1B-9CCEF57E58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79" t="3018" r="4567" b="790"/>
          <a:stretch/>
        </p:blipFill>
        <p:spPr>
          <a:xfrm>
            <a:off x="884117" y="450645"/>
            <a:ext cx="7660072" cy="152439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6638" y="450646"/>
            <a:ext cx="13089413" cy="2196000"/>
          </a:xfrm>
          <a:prstGeom prst="rect">
            <a:avLst/>
          </a:prstGeom>
        </p:spPr>
        <p:txBody>
          <a:bodyPr tIns="360000" rIns="0" b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26638" y="12833592"/>
            <a:ext cx="9492668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B0253D-058F-A648-881F-1A279CD1E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926638" y="3542400"/>
            <a:ext cx="13089413" cy="8856000"/>
          </a:xfrm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D6DF32B-D868-F943-97A0-B3E3A907CD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588850" y="1190498"/>
            <a:ext cx="6355405" cy="13443056"/>
          </a:xfrm>
          <a:prstGeom prst="roundRect">
            <a:avLst>
              <a:gd name="adj" fmla="val 8740"/>
            </a:avLst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23527376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скрин ноутбук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Объект 7">
            <a:extLst>
              <a:ext uri="{FF2B5EF4-FFF2-40B4-BE49-F238E27FC236}">
                <a16:creationId xmlns:a16="http://schemas.microsoft.com/office/drawing/2014/main" id="{4B171203-4702-B149-B5DF-AF07020951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1333" y="2951030"/>
            <a:ext cx="15962212" cy="95729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0" y="450645"/>
            <a:ext cx="21669782" cy="2197533"/>
          </a:xfrm>
          <a:prstGeom prst="rect">
            <a:avLst/>
          </a:prstGeom>
        </p:spPr>
        <p:txBody>
          <a:bodyPr tIns="360000" rIns="0" b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743" y="12833592"/>
            <a:ext cx="18055183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B0253D-058F-A648-881F-1A279CD1E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6704442" y="3542400"/>
            <a:ext cx="6311608" cy="8856000"/>
          </a:xfrm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D6DF32B-D868-F943-97A0-B3E3A907CD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715721" y="3704520"/>
            <a:ext cx="12158780" cy="7602255"/>
          </a:xfrm>
          <a:prstGeom prst="roundRect">
            <a:avLst>
              <a:gd name="adj" fmla="val 0"/>
            </a:avLst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9486224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5"/>
            <a:ext cx="21669394" cy="21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278" y="12833592"/>
            <a:ext cx="18073031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6304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07960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ьный слайд с контактами">
    <p:bg>
      <p:bgPr>
        <a:solidFill>
          <a:srgbClr val="001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B7BC0D9-CFDE-3C4C-82C3-A88B365657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13375" y="1766889"/>
            <a:ext cx="4254780" cy="1368496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6DD15F3D-58B4-E549-98C6-E7C4C43AE2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13375" y="8855075"/>
            <a:ext cx="16705263" cy="1364079"/>
          </a:xfrm>
        </p:spPr>
        <p:txBody>
          <a:bodyPr tIns="324000"/>
          <a:lstStyle>
            <a:lvl1pPr>
              <a:defRPr sz="4600">
                <a:solidFill>
                  <a:schemeClr val="bg1"/>
                </a:solidFill>
              </a:defRPr>
            </a:lvl1pPr>
            <a:lvl2pPr>
              <a:defRPr sz="4600" b="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4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4600">
                <a:solidFill>
                  <a:schemeClr val="bg1"/>
                </a:solidFill>
              </a:defRPr>
            </a:lvl4pPr>
            <a:lvl5pPr>
              <a:defRPr sz="4600" b="0">
                <a:solidFill>
                  <a:schemeClr val="bg1"/>
                </a:solidFill>
              </a:defRPr>
            </a:lvl5pPr>
          </a:lstStyle>
          <a:p>
            <a:r>
              <a:rPr lang="ru-RU" dirty="0"/>
              <a:t>Имя и фамилия спикера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FEE7E0B-7B78-BB42-A2D4-DF877800C0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13375" y="3986212"/>
            <a:ext cx="16705166" cy="3536951"/>
          </a:xfrm>
          <a:prstGeom prst="rect">
            <a:avLst/>
          </a:prstGeom>
        </p:spPr>
        <p:txBody>
          <a:bodyPr tIns="0" bIns="108000" anchor="b">
            <a:noAutofit/>
          </a:bodyPr>
          <a:lstStyle>
            <a:lvl1pPr algn="l">
              <a:defRPr sz="88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за внимание!</a:t>
            </a:r>
            <a:endParaRPr lang="en-US" dirty="0"/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28418A95-F4CF-6648-AA8C-CDB9153E0E6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04963" y="10302281"/>
            <a:ext cx="15313675" cy="1207094"/>
          </a:xfrm>
        </p:spPr>
        <p:txBody>
          <a:bodyPr tIns="108000"/>
          <a:lstStyle>
            <a:lvl1pPr marL="0" marR="0" indent="0" algn="l" defTabSz="1828347" rtl="0" eaLnBrk="1" fontAlgn="auto" latinLnBrk="0" hangingPunct="1">
              <a:lnSpc>
                <a:spcPct val="100000"/>
              </a:lnSpc>
              <a:spcBef>
                <a:spcPts val="1690"/>
              </a:spcBef>
              <a:spcAft>
                <a:spcPts val="1690"/>
              </a:spcAft>
              <a:buClrTx/>
              <a:buSzTx/>
              <a:buFontTx/>
              <a:buNone/>
              <a:tabLst/>
              <a:defRPr sz="4600">
                <a:solidFill>
                  <a:schemeClr val="bg1"/>
                </a:solidFill>
              </a:defRPr>
            </a:lvl1pPr>
            <a:lvl2pPr>
              <a:defRPr sz="4600" b="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4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4600">
                <a:solidFill>
                  <a:schemeClr val="bg1"/>
                </a:solidFill>
              </a:defRPr>
            </a:lvl4pPr>
            <a:lvl5pPr>
              <a:defRPr sz="4600" b="0">
                <a:solidFill>
                  <a:schemeClr val="bg1"/>
                </a:solidFill>
              </a:defRPr>
            </a:lvl5pPr>
          </a:lstStyle>
          <a:p>
            <a:r>
              <a:rPr lang="ru-RU" dirty="0"/>
              <a:t>Почта@</a:t>
            </a:r>
            <a:r>
              <a:rPr lang="en-US" dirty="0" err="1"/>
              <a:t>ozon.ru</a:t>
            </a:r>
            <a:endParaRPr lang="en-US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B2102BB-67ED-1044-A35A-BE6138CE44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t="1059" b="1059"/>
          <a:stretch>
            <a:fillRect/>
          </a:stretch>
        </p:blipFill>
        <p:spPr>
          <a:xfrm>
            <a:off x="5413375" y="10302281"/>
            <a:ext cx="1160772" cy="88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98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Набор ико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5"/>
            <a:ext cx="21669394" cy="21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Рисунок 5">
            <a:extLst>
              <a:ext uri="{FF2B5EF4-FFF2-40B4-BE49-F238E27FC236}">
                <a16:creationId xmlns:a16="http://schemas.microsoft.com/office/drawing/2014/main" id="{3D60523E-FB91-1F41-989E-47B267D7DFB9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1346276" y="3612395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5" name="Рисунок 5">
            <a:extLst>
              <a:ext uri="{FF2B5EF4-FFF2-40B4-BE49-F238E27FC236}">
                <a16:creationId xmlns:a16="http://schemas.microsoft.com/office/drawing/2014/main" id="{0206DE54-DF1E-B74E-86C8-98450A4D92FD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5203228" y="3613530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Рисунок 5">
            <a:extLst>
              <a:ext uri="{FF2B5EF4-FFF2-40B4-BE49-F238E27FC236}">
                <a16:creationId xmlns:a16="http://schemas.microsoft.com/office/drawing/2014/main" id="{1DE8265D-E987-ED40-8435-0E438B5A8B62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20631026" y="3710857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1" name="Рисунок 5">
            <a:extLst>
              <a:ext uri="{FF2B5EF4-FFF2-40B4-BE49-F238E27FC236}">
                <a16:creationId xmlns:a16="http://schemas.microsoft.com/office/drawing/2014/main" id="{3A6867E1-C8BE-794A-AC1E-C2B12A0C02C3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9060178" y="3613530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2" name="Рисунок 5">
            <a:extLst>
              <a:ext uri="{FF2B5EF4-FFF2-40B4-BE49-F238E27FC236}">
                <a16:creationId xmlns:a16="http://schemas.microsoft.com/office/drawing/2014/main" id="{D7E907FF-35DB-B847-B2BD-6EA21AEA4AEA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2917128" y="3613530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4" name="Рисунок 5">
            <a:extLst>
              <a:ext uri="{FF2B5EF4-FFF2-40B4-BE49-F238E27FC236}">
                <a16:creationId xmlns:a16="http://schemas.microsoft.com/office/drawing/2014/main" id="{29352905-2118-7940-A187-98066724C6BF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16774076" y="3613530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7" name="Рисунок 5">
            <a:extLst>
              <a:ext uri="{FF2B5EF4-FFF2-40B4-BE49-F238E27FC236}">
                <a16:creationId xmlns:a16="http://schemas.microsoft.com/office/drawing/2014/main" id="{DAB75994-B5DD-4848-95AB-824315D02CB3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1346276" y="6601175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8" name="Рисунок 5">
            <a:extLst>
              <a:ext uri="{FF2B5EF4-FFF2-40B4-BE49-F238E27FC236}">
                <a16:creationId xmlns:a16="http://schemas.microsoft.com/office/drawing/2014/main" id="{AC7D8342-FCAA-6B49-B745-670FAD695263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5203228" y="6602307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9" name="Рисунок 5">
            <a:extLst>
              <a:ext uri="{FF2B5EF4-FFF2-40B4-BE49-F238E27FC236}">
                <a16:creationId xmlns:a16="http://schemas.microsoft.com/office/drawing/2014/main" id="{0CCCC4DF-77FB-884A-872E-BF2E5A2531E9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20631026" y="6699634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0" name="Рисунок 5">
            <a:extLst>
              <a:ext uri="{FF2B5EF4-FFF2-40B4-BE49-F238E27FC236}">
                <a16:creationId xmlns:a16="http://schemas.microsoft.com/office/drawing/2014/main" id="{F2CB736E-A9E9-AB44-A24F-FD19C96D7204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9060178" y="6602307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1" name="Рисунок 5">
            <a:extLst>
              <a:ext uri="{FF2B5EF4-FFF2-40B4-BE49-F238E27FC236}">
                <a16:creationId xmlns:a16="http://schemas.microsoft.com/office/drawing/2014/main" id="{E6EEE026-E1B4-6846-907C-1C789C75C0C3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12917128" y="6602307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2" name="Рисунок 5">
            <a:extLst>
              <a:ext uri="{FF2B5EF4-FFF2-40B4-BE49-F238E27FC236}">
                <a16:creationId xmlns:a16="http://schemas.microsoft.com/office/drawing/2014/main" id="{E3C75B1D-6A59-AF42-9F41-4F697B4116FA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>
          <a:xfrm>
            <a:off x="16774076" y="6602307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3" name="Рисунок 5">
            <a:extLst>
              <a:ext uri="{FF2B5EF4-FFF2-40B4-BE49-F238E27FC236}">
                <a16:creationId xmlns:a16="http://schemas.microsoft.com/office/drawing/2014/main" id="{597A612D-7BB0-4B47-8815-98B04ED9D974}"/>
              </a:ext>
            </a:extLst>
          </p:cNvPr>
          <p:cNvSpPr>
            <a:spLocks noGrp="1" noChangeAspect="1"/>
          </p:cNvSpPr>
          <p:nvPr>
            <p:ph type="pic" sz="quarter" idx="31"/>
          </p:nvPr>
        </p:nvSpPr>
        <p:spPr>
          <a:xfrm>
            <a:off x="1346276" y="9655724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4" name="Рисунок 5">
            <a:extLst>
              <a:ext uri="{FF2B5EF4-FFF2-40B4-BE49-F238E27FC236}">
                <a16:creationId xmlns:a16="http://schemas.microsoft.com/office/drawing/2014/main" id="{51CE1CAB-42F0-EC4B-B32A-DE3F6DF9A3D4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>
          <a:xfrm>
            <a:off x="5203228" y="9656856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5" name="Рисунок 5">
            <a:extLst>
              <a:ext uri="{FF2B5EF4-FFF2-40B4-BE49-F238E27FC236}">
                <a16:creationId xmlns:a16="http://schemas.microsoft.com/office/drawing/2014/main" id="{489F76A0-63BF-6742-B099-78620DB4690D}"/>
              </a:ext>
            </a:extLst>
          </p:cNvPr>
          <p:cNvSpPr>
            <a:spLocks noGrp="1" noChangeAspect="1"/>
          </p:cNvSpPr>
          <p:nvPr>
            <p:ph type="pic" sz="quarter" idx="33"/>
          </p:nvPr>
        </p:nvSpPr>
        <p:spPr>
          <a:xfrm>
            <a:off x="20631026" y="9754187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6" name="Рисунок 5">
            <a:extLst>
              <a:ext uri="{FF2B5EF4-FFF2-40B4-BE49-F238E27FC236}">
                <a16:creationId xmlns:a16="http://schemas.microsoft.com/office/drawing/2014/main" id="{AAF22B8E-D4F5-D14A-AFCB-3EF56356B9C4}"/>
              </a:ext>
            </a:extLst>
          </p:cNvPr>
          <p:cNvSpPr>
            <a:spLocks noGrp="1" noChangeAspect="1"/>
          </p:cNvSpPr>
          <p:nvPr>
            <p:ph type="pic" sz="quarter" idx="34"/>
          </p:nvPr>
        </p:nvSpPr>
        <p:spPr>
          <a:xfrm>
            <a:off x="9060178" y="9656856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7" name="Рисунок 5">
            <a:extLst>
              <a:ext uri="{FF2B5EF4-FFF2-40B4-BE49-F238E27FC236}">
                <a16:creationId xmlns:a16="http://schemas.microsoft.com/office/drawing/2014/main" id="{BBBC3B5B-8E0F-464B-8495-604DDCEE7F47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>
          <a:xfrm>
            <a:off x="12917128" y="9656856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8" name="Рисунок 5">
            <a:extLst>
              <a:ext uri="{FF2B5EF4-FFF2-40B4-BE49-F238E27FC236}">
                <a16:creationId xmlns:a16="http://schemas.microsoft.com/office/drawing/2014/main" id="{546D0A67-E0CE-5645-A94B-5F90EED99D86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16774076" y="9656856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47132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Заголовок, текст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9A9AD5E6-64FE-4D4C-AFA6-7FBA56CCE2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191206" y="2"/>
            <a:ext cx="12191207" cy="13716000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4"/>
            <a:ext cx="10392828" cy="30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275" y="12834000"/>
            <a:ext cx="10392828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Объект 8">
            <a:extLst>
              <a:ext uri="{FF2B5EF4-FFF2-40B4-BE49-F238E27FC236}">
                <a16:creationId xmlns:a16="http://schemas.microsoft.com/office/drawing/2014/main" id="{7F7F2D15-4992-9642-9E17-A2A75DAEBB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6282" y="3542399"/>
            <a:ext cx="10392822" cy="8856000"/>
          </a:xfrm>
        </p:spPr>
        <p:txBody>
          <a:bodyPr tIns="162000"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52157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 (тёмно-синий)">
    <p:bg>
      <p:bgPr>
        <a:solidFill>
          <a:srgbClr val="001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68416C-E91A-534A-BCD6-F8B7906F3A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97164" y="1766889"/>
            <a:ext cx="4254780" cy="13684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7003" y="3986211"/>
            <a:ext cx="19421538" cy="4419601"/>
          </a:xfrm>
          <a:prstGeom prst="rect">
            <a:avLst/>
          </a:prstGeom>
        </p:spPr>
        <p:txBody>
          <a:bodyPr tIns="0" bIns="108000" anchor="b">
            <a:noAutofit/>
          </a:bodyPr>
          <a:lstStyle>
            <a:lvl1pPr algn="l">
              <a:defRPr sz="114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94773" y="8855076"/>
            <a:ext cx="19421536" cy="2654300"/>
          </a:xfrm>
        </p:spPr>
        <p:txBody>
          <a:bodyPr tIns="32400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bg1"/>
                </a:solidFill>
              </a:defRPr>
            </a:lvl1pPr>
            <a:lvl2pPr marL="914174" indent="0" algn="ctr">
              <a:buNone/>
              <a:defRPr sz="4000"/>
            </a:lvl2pPr>
            <a:lvl3pPr marL="1828347" indent="0" algn="ctr">
              <a:buNone/>
              <a:defRPr sz="3600"/>
            </a:lvl3pPr>
            <a:lvl4pPr marL="2742519" indent="0" algn="ctr">
              <a:buNone/>
              <a:defRPr sz="3200"/>
            </a:lvl4pPr>
            <a:lvl5pPr marL="3656693" indent="0" algn="ctr">
              <a:buNone/>
              <a:defRPr sz="3200"/>
            </a:lvl5pPr>
            <a:lvl6pPr marL="4570868" indent="0" algn="ctr">
              <a:buNone/>
              <a:defRPr sz="3200"/>
            </a:lvl6pPr>
            <a:lvl7pPr marL="5485040" indent="0" algn="ctr">
              <a:buNone/>
              <a:defRPr sz="3200"/>
            </a:lvl7pPr>
            <a:lvl8pPr marL="6399214" indent="0" algn="ctr">
              <a:buNone/>
              <a:defRPr sz="3200"/>
            </a:lvl8pPr>
            <a:lvl9pPr marL="7313385" indent="0" algn="ctr">
              <a:buNone/>
              <a:defRPr sz="3200"/>
            </a:lvl9pPr>
          </a:lstStyle>
          <a:p>
            <a:r>
              <a:rPr lang="ru-RU" dirty="0"/>
              <a:t>Имя и фамилия спикера</a:t>
            </a:r>
          </a:p>
          <a:p>
            <a:r>
              <a:rPr lang="ru-RU" dirty="0"/>
              <a:t>должность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7653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2E06294-7376-544B-9995-ED65FAB43191}"/>
              </a:ext>
            </a:extLst>
          </p:cNvPr>
          <p:cNvSpPr/>
          <p:nvPr userDrawn="1"/>
        </p:nvSpPr>
        <p:spPr>
          <a:xfrm>
            <a:off x="0" y="1"/>
            <a:ext cx="24382413" cy="13716000"/>
          </a:xfrm>
          <a:prstGeom prst="rect">
            <a:avLst/>
          </a:prstGeom>
          <a:solidFill>
            <a:schemeClr val="tx1"/>
          </a:solidFill>
          <a:ln w="254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063" dirty="0"/>
          </a:p>
        </p:txBody>
      </p:sp>
      <p:sp>
        <p:nvSpPr>
          <p:cNvPr id="9" name="Объект 8"/>
          <p:cNvSpPr>
            <a:spLocks noGrp="1"/>
          </p:cNvSpPr>
          <p:nvPr>
            <p:ph sz="quarter" idx="13"/>
          </p:nvPr>
        </p:nvSpPr>
        <p:spPr>
          <a:xfrm>
            <a:off x="1371004" y="3635148"/>
            <a:ext cx="21647279" cy="8540231"/>
          </a:xfrm>
        </p:spPr>
        <p:txBody>
          <a:bodyPr tIns="0"/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40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40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40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40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40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1860CF9-50D8-8A44-8F5D-6E0FE2D640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Нижний колонтитул</a:t>
            </a:r>
            <a:endParaRPr lang="ru-R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254184-DFE2-EB47-92AE-871963901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275" y="450645"/>
            <a:ext cx="21669394" cy="2196000"/>
          </a:xfrm>
          <a:prstGeom prst="rect">
            <a:avLst/>
          </a:prstGeom>
        </p:spPr>
        <p:txBody>
          <a:bodyPr tIns="360000" rIns="0" b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2383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2E06294-7376-544B-9995-ED65FAB43191}"/>
              </a:ext>
            </a:extLst>
          </p:cNvPr>
          <p:cNvSpPr/>
          <p:nvPr userDrawn="1"/>
        </p:nvSpPr>
        <p:spPr>
          <a:xfrm>
            <a:off x="0" y="1"/>
            <a:ext cx="24382413" cy="13716000"/>
          </a:xfrm>
          <a:prstGeom prst="rect">
            <a:avLst/>
          </a:prstGeom>
          <a:solidFill>
            <a:schemeClr val="tx1"/>
          </a:solidFill>
          <a:ln w="254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063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FF6C3A93-3776-9246-BD9A-0428B474D73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71004" y="3208341"/>
            <a:ext cx="21644663" cy="89670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Изображение кода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D999C36-D146-374F-9452-C1DCD68F3CA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Нижний колонтитул</a:t>
            </a:r>
            <a:endParaRPr lang="ru-R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C2C7253-DBA4-AC49-BCA1-3890FA491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275" y="450645"/>
            <a:ext cx="21669394" cy="2196000"/>
          </a:xfrm>
          <a:prstGeom prst="rect">
            <a:avLst/>
          </a:prstGeom>
        </p:spPr>
        <p:txBody>
          <a:bodyPr tIns="360000" rIns="0" b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8555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ng Cod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2E06294-7376-544B-9995-ED65FAB43191}"/>
              </a:ext>
            </a:extLst>
          </p:cNvPr>
          <p:cNvSpPr/>
          <p:nvPr userDrawn="1"/>
        </p:nvSpPr>
        <p:spPr>
          <a:xfrm>
            <a:off x="0" y="1"/>
            <a:ext cx="24382413" cy="13716000"/>
          </a:xfrm>
          <a:prstGeom prst="rect">
            <a:avLst/>
          </a:prstGeom>
          <a:solidFill>
            <a:schemeClr val="tx1"/>
          </a:solidFill>
          <a:ln w="254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063"/>
          </a:p>
        </p:txBody>
      </p:sp>
      <p:sp>
        <p:nvSpPr>
          <p:cNvPr id="9" name="Объект 8"/>
          <p:cNvSpPr>
            <a:spLocks noGrp="1"/>
          </p:cNvSpPr>
          <p:nvPr>
            <p:ph sz="quarter" idx="13"/>
          </p:nvPr>
        </p:nvSpPr>
        <p:spPr>
          <a:xfrm>
            <a:off x="1370999" y="879718"/>
            <a:ext cx="21647283" cy="11295659"/>
          </a:xfrm>
        </p:spPr>
        <p:txBody>
          <a:bodyPr tIns="0"/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40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40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40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40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40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2637D1A1-0BCB-1E4D-ABAD-9108EDC253E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Нижний колонтитул</a:t>
            </a:r>
          </a:p>
        </p:txBody>
      </p:sp>
    </p:spTree>
    <p:extLst>
      <p:ext uri="{BB962C8B-B14F-4D97-AF65-F5344CB8AC3E}">
        <p14:creationId xmlns:p14="http://schemas.microsoft.com/office/powerpoint/2010/main" val="2020737950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ng Co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2E06294-7376-544B-9995-ED65FAB43191}"/>
              </a:ext>
            </a:extLst>
          </p:cNvPr>
          <p:cNvSpPr/>
          <p:nvPr userDrawn="1"/>
        </p:nvSpPr>
        <p:spPr>
          <a:xfrm>
            <a:off x="0" y="1"/>
            <a:ext cx="24382413" cy="13716000"/>
          </a:xfrm>
          <a:prstGeom prst="rect">
            <a:avLst/>
          </a:prstGeom>
          <a:solidFill>
            <a:schemeClr val="tx1"/>
          </a:solidFill>
          <a:ln w="254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063" dirty="0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73756CB3-B6BC-964C-9A66-3F1E78EB7A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70999" y="904450"/>
            <a:ext cx="21647283" cy="11270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Изображение кода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25F2044B-32A1-1C4A-AE72-6D0F5E181F8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Нижний колонтитул</a:t>
            </a:r>
          </a:p>
        </p:txBody>
      </p:sp>
    </p:spTree>
    <p:extLst>
      <p:ext uri="{BB962C8B-B14F-4D97-AF65-F5344CB8AC3E}">
        <p14:creationId xmlns:p14="http://schemas.microsoft.com/office/powerpoint/2010/main" val="3210446161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">
    <p:bg>
      <p:bgPr>
        <a:solidFill>
          <a:srgbClr val="001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F25555A-CB0B-4244-80D1-173F9AB0C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7003" y="3986211"/>
            <a:ext cx="19421538" cy="4419601"/>
          </a:xfrm>
          <a:prstGeom prst="rect">
            <a:avLst/>
          </a:prstGeom>
        </p:spPr>
        <p:txBody>
          <a:bodyPr tIns="0" bIns="108000" anchor="b">
            <a:noAutofit/>
          </a:bodyPr>
          <a:lstStyle>
            <a:lvl1pPr algn="l">
              <a:defRPr sz="114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80F0397-0A96-FF4D-A6E1-B49CF1068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4773" y="8855076"/>
            <a:ext cx="19421536" cy="2654300"/>
          </a:xfrm>
        </p:spPr>
        <p:txBody>
          <a:bodyPr tIns="32400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bg1"/>
                </a:solidFill>
              </a:defRPr>
            </a:lvl1pPr>
            <a:lvl2pPr marL="914174" indent="0" algn="ctr">
              <a:buNone/>
              <a:defRPr sz="4000"/>
            </a:lvl2pPr>
            <a:lvl3pPr marL="1828347" indent="0" algn="ctr">
              <a:buNone/>
              <a:defRPr sz="3600"/>
            </a:lvl3pPr>
            <a:lvl4pPr marL="2742519" indent="0" algn="ctr">
              <a:buNone/>
              <a:defRPr sz="3200"/>
            </a:lvl4pPr>
            <a:lvl5pPr marL="3656693" indent="0" algn="ctr">
              <a:buNone/>
              <a:defRPr sz="3200"/>
            </a:lvl5pPr>
            <a:lvl6pPr marL="4570868" indent="0" algn="ctr">
              <a:buNone/>
              <a:defRPr sz="3200"/>
            </a:lvl6pPr>
            <a:lvl7pPr marL="5485040" indent="0" algn="ctr">
              <a:buNone/>
              <a:defRPr sz="3200"/>
            </a:lvl7pPr>
            <a:lvl8pPr marL="6399214" indent="0" algn="ctr">
              <a:buNone/>
              <a:defRPr sz="3200"/>
            </a:lvl8pPr>
            <a:lvl9pPr marL="7313385" indent="0" algn="ctr">
              <a:buNone/>
              <a:defRPr sz="32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306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омерной разделитель">
    <p:bg>
      <p:bgPr>
        <a:solidFill>
          <a:srgbClr val="001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B23A2181-F6CD-9044-8DC2-340F55028F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94771" y="3986212"/>
            <a:ext cx="2257175" cy="4868864"/>
          </a:xfrm>
        </p:spPr>
        <p:txBody>
          <a:bodyPr tIns="180000" anchor="b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30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0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18C4D79-DC83-054E-A858-6E376A1E7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3375" y="3986211"/>
            <a:ext cx="16705166" cy="4419601"/>
          </a:xfrm>
          <a:prstGeom prst="rect">
            <a:avLst/>
          </a:prstGeom>
        </p:spPr>
        <p:txBody>
          <a:bodyPr tIns="0" bIns="108000" anchor="b">
            <a:noAutofit/>
          </a:bodyPr>
          <a:lstStyle>
            <a:lvl1pPr algn="l">
              <a:defRPr sz="114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04B6BDA-C13E-DF4F-9DF8-A43E4CF70B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1145" y="8855076"/>
            <a:ext cx="16705164" cy="2654300"/>
          </a:xfrm>
        </p:spPr>
        <p:txBody>
          <a:bodyPr tIns="32400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bg1"/>
                </a:solidFill>
              </a:defRPr>
            </a:lvl1pPr>
            <a:lvl2pPr marL="914174" indent="0" algn="ctr">
              <a:buNone/>
              <a:defRPr sz="4000"/>
            </a:lvl2pPr>
            <a:lvl3pPr marL="1828347" indent="0" algn="ctr">
              <a:buNone/>
              <a:defRPr sz="3600"/>
            </a:lvl3pPr>
            <a:lvl4pPr marL="2742519" indent="0" algn="ctr">
              <a:buNone/>
              <a:defRPr sz="3200"/>
            </a:lvl4pPr>
            <a:lvl5pPr marL="3656693" indent="0" algn="ctr">
              <a:buNone/>
              <a:defRPr sz="3200"/>
            </a:lvl5pPr>
            <a:lvl6pPr marL="4570868" indent="0" algn="ctr">
              <a:buNone/>
              <a:defRPr sz="3200"/>
            </a:lvl6pPr>
            <a:lvl7pPr marL="5485040" indent="0" algn="ctr">
              <a:buNone/>
              <a:defRPr sz="3200"/>
            </a:lvl7pPr>
            <a:lvl8pPr marL="6399214" indent="0" algn="ctr">
              <a:buNone/>
              <a:defRPr sz="3200"/>
            </a:lvl8pPr>
            <a:lvl9pPr marL="7313385" indent="0" algn="ctr">
              <a:buNone/>
              <a:defRPr sz="32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03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Цитата или тез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7163" y="1766888"/>
            <a:ext cx="18968154" cy="8415338"/>
          </a:xfrm>
          <a:prstGeom prst="rect">
            <a:avLst/>
          </a:prstGeom>
        </p:spPr>
        <p:txBody>
          <a:bodyPr tIns="0" bIns="36000" anchor="ctr">
            <a:noAutofit/>
          </a:bodyPr>
          <a:lstStyle>
            <a:lvl1pPr algn="l">
              <a:defRPr sz="11400" b="0">
                <a:solidFill>
                  <a:schemeClr val="tx2"/>
                </a:solidFill>
              </a:defRPr>
            </a:lvl1pPr>
          </a:lstStyle>
          <a:p>
            <a:r>
              <a:rPr lang="ru-RU" dirty="0"/>
              <a:t>Текст тезиса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4770" y="10621964"/>
            <a:ext cx="18970546" cy="1327149"/>
          </a:xfrm>
        </p:spPr>
        <p:txBody>
          <a:bodyPr tIns="324000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600"/>
            </a:lvl1pPr>
            <a:lvl2pPr marL="914174" indent="0" algn="ctr">
              <a:buNone/>
              <a:defRPr sz="4000"/>
            </a:lvl2pPr>
            <a:lvl3pPr marL="1828347" indent="0" algn="ctr">
              <a:buNone/>
              <a:defRPr sz="3600"/>
            </a:lvl3pPr>
            <a:lvl4pPr marL="2742519" indent="0" algn="ctr">
              <a:buNone/>
              <a:defRPr sz="3200"/>
            </a:lvl4pPr>
            <a:lvl5pPr marL="3656693" indent="0" algn="ctr">
              <a:buNone/>
              <a:defRPr sz="3200"/>
            </a:lvl5pPr>
            <a:lvl6pPr marL="4570868" indent="0" algn="ctr">
              <a:buNone/>
              <a:defRPr sz="3200"/>
            </a:lvl6pPr>
            <a:lvl7pPr marL="5485040" indent="0" algn="ctr">
              <a:buNone/>
              <a:defRPr sz="3200"/>
            </a:lvl7pPr>
            <a:lvl8pPr marL="6399214" indent="0" algn="ctr">
              <a:buNone/>
              <a:defRPr sz="3200"/>
            </a:lvl8pPr>
            <a:lvl9pPr marL="7313385" indent="0" algn="ctr">
              <a:buNone/>
              <a:defRPr sz="32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536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5"/>
            <a:ext cx="21668400" cy="21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278" y="12841426"/>
            <a:ext cx="18073031" cy="4428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Объект 8">
            <a:extLst>
              <a:ext uri="{FF2B5EF4-FFF2-40B4-BE49-F238E27FC236}">
                <a16:creationId xmlns:a16="http://schemas.microsoft.com/office/drawing/2014/main" id="{7F7F2D15-4992-9642-9E17-A2A75DAEBB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6275" y="3542400"/>
            <a:ext cx="18074706" cy="8856000"/>
          </a:xfrm>
        </p:spPr>
        <p:txBody>
          <a:bodyPr tIns="162000"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881008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+2 равных текс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5"/>
            <a:ext cx="21669394" cy="21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278" y="12833592"/>
            <a:ext cx="18073031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Объект 8">
            <a:extLst>
              <a:ext uri="{FF2B5EF4-FFF2-40B4-BE49-F238E27FC236}">
                <a16:creationId xmlns:a16="http://schemas.microsoft.com/office/drawing/2014/main" id="{7F7F2D15-4992-9642-9E17-A2A75DAEBB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6400" y="3542399"/>
            <a:ext cx="10379034" cy="8856000"/>
          </a:xfrm>
        </p:spPr>
        <p:txBody>
          <a:bodyPr tIns="162000"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B0253D-058F-A648-881F-1A279CD1E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2192323" y="3542400"/>
            <a:ext cx="10823728" cy="8856000"/>
          </a:xfrm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882186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+2 разных текс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5"/>
            <a:ext cx="21669394" cy="21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278" y="12833592"/>
            <a:ext cx="18073031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Объект 8">
            <a:extLst>
              <a:ext uri="{FF2B5EF4-FFF2-40B4-BE49-F238E27FC236}">
                <a16:creationId xmlns:a16="http://schemas.microsoft.com/office/drawing/2014/main" id="{7F7F2D15-4992-9642-9E17-A2A75DAEBB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6282" y="3542400"/>
            <a:ext cx="6780446" cy="8856000"/>
          </a:xfrm>
        </p:spPr>
        <p:txBody>
          <a:bodyPr tIns="162000"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B0253D-058F-A648-881F-1A279CD1E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028704" y="3542400"/>
            <a:ext cx="13987347" cy="8856000"/>
          </a:xfrm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215891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202650" y="12841426"/>
            <a:ext cx="1815639" cy="4428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fld id="{479D26DF-754D-9F43-9AED-8751096E457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889D77A0-8C85-CF4C-9AF0-9BCF1207D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745" y="450645"/>
            <a:ext cx="21668400" cy="2197022"/>
          </a:xfrm>
          <a:prstGeom prst="rect">
            <a:avLst/>
          </a:prstGeom>
        </p:spPr>
        <p:txBody>
          <a:bodyPr vert="horz" lIns="0" tIns="360000" rIns="0" bIns="0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8587647A-6151-A94A-9B85-1DB20E38EB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46270" y="12841426"/>
            <a:ext cx="18074748" cy="4428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6200" y="3542400"/>
            <a:ext cx="18074824" cy="8854523"/>
          </a:xfrm>
          <a:prstGeom prst="rect">
            <a:avLst/>
          </a:prstGeom>
        </p:spPr>
        <p:txBody>
          <a:bodyPr vert="horz" lIns="0" tIns="162000" rIns="0" bIns="0" rtlCol="0" anchor="t">
            <a:noAutofit/>
          </a:bodyPr>
          <a:lstStyle/>
          <a:p>
            <a:pPr lvl="0"/>
            <a:r>
              <a:rPr lang="en-US" dirty="0"/>
              <a:t>Master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</a:t>
            </a:r>
            <a:r>
              <a:rPr lang="ru-RU" dirty="0"/>
              <a:t> </a:t>
            </a:r>
            <a:r>
              <a:rPr lang="en-US" dirty="0"/>
              <a:t> level</a:t>
            </a:r>
          </a:p>
          <a:p>
            <a:pPr lvl="7"/>
            <a:r>
              <a:rPr lang="en-US" dirty="0" err="1"/>
              <a:t>Eigth</a:t>
            </a:r>
            <a:r>
              <a:rPr lang="en-US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4237054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18" r:id="rId2"/>
    <p:sldLayoutId id="2147483719" r:id="rId3"/>
    <p:sldLayoutId id="2147483720" r:id="rId4"/>
    <p:sldLayoutId id="2147483721" r:id="rId5"/>
    <p:sldLayoutId id="2147483723" r:id="rId6"/>
    <p:sldLayoutId id="2147483724" r:id="rId7"/>
    <p:sldLayoutId id="2147483725" r:id="rId8"/>
    <p:sldLayoutId id="2147483726" r:id="rId9"/>
    <p:sldLayoutId id="2147483737" r:id="rId10"/>
    <p:sldLayoutId id="2147483728" r:id="rId11"/>
    <p:sldLayoutId id="2147483746" r:id="rId12"/>
    <p:sldLayoutId id="2147483730" r:id="rId13"/>
    <p:sldLayoutId id="2147483732" r:id="rId14"/>
    <p:sldLayoutId id="2147483722" r:id="rId15"/>
    <p:sldLayoutId id="2147483744" r:id="rId16"/>
    <p:sldLayoutId id="2147483733" r:id="rId17"/>
    <p:sldLayoutId id="2147483734" r:id="rId18"/>
    <p:sldLayoutId id="2147483735" r:id="rId19"/>
    <p:sldLayoutId id="2147483742" r:id="rId20"/>
    <p:sldLayoutId id="2147483741" r:id="rId21"/>
    <p:sldLayoutId id="2147483743" r:id="rId22"/>
    <p:sldLayoutId id="2147483736" r:id="rId23"/>
    <p:sldLayoutId id="2147483745" r:id="rId24"/>
    <p:sldLayoutId id="2147483738" r:id="rId25"/>
    <p:sldLayoutId id="2147483739" r:id="rId26"/>
    <p:sldLayoutId id="2147483740" r:id="rId27"/>
    <p:sldLayoutId id="2147483731" r:id="rId28"/>
    <p:sldLayoutId id="2147483748" r:id="rId29"/>
    <p:sldLayoutId id="2147483749" r:id="rId30"/>
    <p:sldLayoutId id="2147483750" r:id="rId31"/>
    <p:sldLayoutId id="2147483751" r:id="rId32"/>
    <p:sldLayoutId id="2147483752" r:id="rId33"/>
  </p:sldLayoutIdLst>
  <p:hf hdr="0" dt="0"/>
  <p:txStyles>
    <p:titleStyle>
      <a:lvl1pPr algn="l" defTabSz="1828347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347" rtl="0" eaLnBrk="1" latinLnBrk="0" hangingPunct="1">
        <a:lnSpc>
          <a:spcPct val="100000"/>
        </a:lnSpc>
        <a:spcBef>
          <a:spcPts val="1690"/>
        </a:spcBef>
        <a:spcAft>
          <a:spcPts val="1690"/>
        </a:spcAft>
        <a:buFontTx/>
        <a:buNone/>
        <a:defRPr sz="5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0" indent="0" algn="l" defTabSz="1828347" rtl="0" eaLnBrk="1" latinLnBrk="0" hangingPunct="1">
        <a:lnSpc>
          <a:spcPct val="100000"/>
        </a:lnSpc>
        <a:spcBef>
          <a:spcPts val="1690"/>
        </a:spcBef>
        <a:spcAft>
          <a:spcPts val="0"/>
        </a:spcAft>
        <a:buFontTx/>
        <a:buNone/>
        <a:defRPr sz="5800" b="1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1166" indent="-911166" algn="l" defTabSz="1828347" rtl="0" eaLnBrk="1" latinLnBrk="0" hangingPunct="1">
        <a:lnSpc>
          <a:spcPct val="100000"/>
        </a:lnSpc>
        <a:spcBef>
          <a:spcPts val="1690"/>
        </a:spcBef>
        <a:spcAft>
          <a:spcPts val="1690"/>
        </a:spcAft>
        <a:buFont typeface=".Lucida Grande UI Regular"/>
        <a:buChar char="―"/>
        <a:defRPr sz="5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911166" indent="-911166" algn="l" defTabSz="1828347" rtl="0" eaLnBrk="1" latinLnBrk="0" hangingPunct="1">
        <a:lnSpc>
          <a:spcPct val="100000"/>
        </a:lnSpc>
        <a:spcBef>
          <a:spcPts val="1690"/>
        </a:spcBef>
        <a:spcAft>
          <a:spcPts val="1690"/>
        </a:spcAft>
        <a:buFont typeface="+mj-lt"/>
        <a:buAutoNum type="arabicPeriod"/>
        <a:defRPr sz="5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0" indent="0" algn="l" defTabSz="1828347" rtl="0" eaLnBrk="1" latinLnBrk="0" hangingPunct="1">
        <a:lnSpc>
          <a:spcPct val="100000"/>
        </a:lnSpc>
        <a:spcBef>
          <a:spcPts val="1690"/>
        </a:spcBef>
        <a:spcAft>
          <a:spcPts val="0"/>
        </a:spcAft>
        <a:buFontTx/>
        <a:buNone/>
        <a:defRPr sz="5800" b="1" kern="120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5pPr>
      <a:lvl6pPr marL="0" indent="0" algn="l" defTabSz="1828347" rtl="0" eaLnBrk="1" latinLnBrk="0" hangingPunct="1">
        <a:lnSpc>
          <a:spcPct val="100000"/>
        </a:lnSpc>
        <a:spcBef>
          <a:spcPts val="1690"/>
        </a:spcBef>
        <a:spcAft>
          <a:spcPts val="0"/>
        </a:spcAft>
        <a:buFontTx/>
        <a:buNone/>
        <a:defRPr sz="46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708755" indent="-708755" algn="l" defTabSz="1828347" rtl="0" eaLnBrk="1" latinLnBrk="0" hangingPunct="1">
        <a:lnSpc>
          <a:spcPct val="100000"/>
        </a:lnSpc>
        <a:spcBef>
          <a:spcPts val="1690"/>
        </a:spcBef>
        <a:spcAft>
          <a:spcPts val="0"/>
        </a:spcAft>
        <a:buFont typeface="Системный шрифт"/>
        <a:buChar char="—"/>
        <a:defRPr sz="46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708686" indent="-708686" algn="l" defTabSz="1828347" rtl="0" eaLnBrk="1" latinLnBrk="0" hangingPunct="1">
        <a:lnSpc>
          <a:spcPct val="100000"/>
        </a:lnSpc>
        <a:spcBef>
          <a:spcPts val="1690"/>
        </a:spcBef>
        <a:spcAft>
          <a:spcPts val="0"/>
        </a:spcAft>
        <a:buFont typeface="+mj-lt"/>
        <a:buAutoNum type="arabicPeriod"/>
        <a:defRPr sz="46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0" indent="0" algn="l" defTabSz="1828347" rtl="0" eaLnBrk="1" latinLnBrk="0" hangingPunct="1">
        <a:lnSpc>
          <a:spcPts val="5738"/>
        </a:lnSpc>
        <a:spcBef>
          <a:spcPts val="1773"/>
        </a:spcBef>
        <a:spcAft>
          <a:spcPts val="1773"/>
        </a:spcAft>
        <a:buFontTx/>
        <a:buNone/>
        <a:defRPr sz="4782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bodyStyle>
    <p:otherStyle>
      <a:defPPr>
        <a:defRPr lang="en-US"/>
      </a:defPPr>
      <a:lvl1pPr marL="0" algn="l" defTabSz="182834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174" algn="l" defTabSz="182834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7" algn="l" defTabSz="182834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9" algn="l" defTabSz="182834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693" algn="l" defTabSz="182834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0868" algn="l" defTabSz="182834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040" algn="l" defTabSz="182834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214" algn="l" defTabSz="182834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385" algn="l" defTabSz="182834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06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1131" userDrawn="1">
          <p15:clr>
            <a:srgbClr val="F26B43"/>
          </p15:clr>
        </p15:guide>
        <p15:guide id="5" pos="1416" userDrawn="1">
          <p15:clr>
            <a:srgbClr val="F26B43"/>
          </p15:clr>
        </p15:guide>
        <p15:guide id="6" pos="1987" userDrawn="1">
          <p15:clr>
            <a:srgbClr val="F26B43"/>
          </p15:clr>
        </p15:guide>
        <p15:guide id="7" pos="2839" userDrawn="1">
          <p15:clr>
            <a:srgbClr val="F26B43"/>
          </p15:clr>
        </p15:guide>
        <p15:guide id="8" pos="3119" userDrawn="1">
          <p15:clr>
            <a:srgbClr val="F26B43"/>
          </p15:clr>
        </p15:guide>
        <p15:guide id="9" pos="3410" userDrawn="1">
          <p15:clr>
            <a:srgbClr val="F26B43"/>
          </p15:clr>
        </p15:guide>
        <p15:guide id="10" pos="4261" userDrawn="1">
          <p15:clr>
            <a:srgbClr val="F26B43"/>
          </p15:clr>
        </p15:guide>
        <p15:guide id="11" pos="4527" userDrawn="1">
          <p15:clr>
            <a:srgbClr val="F26B43"/>
          </p15:clr>
        </p15:guide>
        <p15:guide id="12" pos="7116" userDrawn="1">
          <p15:clr>
            <a:srgbClr val="F26B43"/>
          </p15:clr>
        </p15:guide>
        <p15:guide id="15" pos="7395" userDrawn="1">
          <p15:clr>
            <a:srgbClr val="F26B43"/>
          </p15:clr>
        </p15:guide>
        <p15:guide id="17" pos="8527" userDrawn="1">
          <p15:clr>
            <a:srgbClr val="F26B43"/>
          </p15:clr>
        </p15:guide>
        <p15:guide id="22" pos="8812" userDrawn="1">
          <p15:clr>
            <a:srgbClr val="F26B43"/>
          </p15:clr>
        </p15:guide>
        <p15:guide id="24" pos="11663" userDrawn="1">
          <p15:clr>
            <a:srgbClr val="F26B43"/>
          </p15:clr>
        </p15:guide>
        <p15:guide id="26" pos="11951" userDrawn="1">
          <p15:clr>
            <a:srgbClr val="F26B43"/>
          </p15:clr>
        </p15:guide>
        <p15:guide id="27" orient="horz" pos="554" userDrawn="1">
          <p15:clr>
            <a:srgbClr val="F26B43"/>
          </p15:clr>
        </p15:guide>
        <p15:guide id="28" orient="horz" pos="1113" userDrawn="1">
          <p15:clr>
            <a:srgbClr val="F26B43"/>
          </p15:clr>
        </p15:guide>
        <p15:guide id="29" orient="horz" pos="1672" userDrawn="1">
          <p15:clr>
            <a:srgbClr val="F26B43"/>
          </p15:clr>
        </p15:guide>
        <p15:guide id="30" orient="horz" pos="7250" userDrawn="1">
          <p15:clr>
            <a:srgbClr val="F26B43"/>
          </p15:clr>
        </p15:guide>
        <p15:guide id="31" orient="horz" pos="7806" userDrawn="1">
          <p15:clr>
            <a:srgbClr val="F26B43"/>
          </p15:clr>
        </p15:guide>
        <p15:guide id="33" pos="4839" userDrawn="1">
          <p15:clr>
            <a:srgbClr val="F26B43"/>
          </p15:clr>
        </p15:guide>
        <p15:guide id="34" pos="5402" userDrawn="1">
          <p15:clr>
            <a:srgbClr val="F26B43"/>
          </p15:clr>
        </p15:guide>
        <p15:guide id="35" pos="5973" userDrawn="1">
          <p15:clr>
            <a:srgbClr val="F26B43"/>
          </p15:clr>
        </p15:guide>
        <p15:guide id="36" pos="7960" userDrawn="1">
          <p15:clr>
            <a:srgbClr val="F26B43"/>
          </p15:clr>
        </p15:guide>
        <p15:guide id="37" pos="6541" userDrawn="1">
          <p15:clr>
            <a:srgbClr val="F26B43"/>
          </p15:clr>
        </p15:guide>
        <p15:guide id="38" pos="9386" userDrawn="1">
          <p15:clr>
            <a:srgbClr val="F26B43"/>
          </p15:clr>
        </p15:guide>
        <p15:guide id="39" pos="9666" userDrawn="1">
          <p15:clr>
            <a:srgbClr val="F26B43"/>
          </p15:clr>
        </p15:guide>
        <p15:guide id="40" pos="9957" userDrawn="1">
          <p15:clr>
            <a:srgbClr val="F26B43"/>
          </p15:clr>
        </p15:guide>
        <p15:guide id="41" pos="10237" userDrawn="1">
          <p15:clr>
            <a:srgbClr val="F26B43"/>
          </p15:clr>
        </p15:guide>
        <p15:guide id="42" pos="10522" userDrawn="1">
          <p15:clr>
            <a:srgbClr val="F26B43"/>
          </p15:clr>
        </p15:guide>
        <p15:guide id="43" pos="10805" userDrawn="1">
          <p15:clr>
            <a:srgbClr val="F26B43"/>
          </p15:clr>
        </p15:guide>
        <p15:guide id="44" pos="11089" userDrawn="1">
          <p15:clr>
            <a:srgbClr val="F26B43"/>
          </p15:clr>
        </p15:guide>
        <p15:guide id="45" pos="11375" userDrawn="1">
          <p15:clr>
            <a:srgbClr val="F26B43"/>
          </p15:clr>
        </p15:guide>
        <p15:guide id="46" pos="12234" userDrawn="1">
          <p15:clr>
            <a:srgbClr val="F26B43"/>
          </p15:clr>
        </p15:guide>
        <p15:guide id="47" pos="14500" userDrawn="1">
          <p15:clr>
            <a:srgbClr val="F26B43"/>
          </p15:clr>
        </p15:guide>
        <p15:guide id="48" orient="horz" pos="6691" userDrawn="1">
          <p15:clr>
            <a:srgbClr val="F26B43"/>
          </p15:clr>
        </p15:guide>
        <p15:guide id="49" orient="horz" pos="6134" userDrawn="1">
          <p15:clr>
            <a:srgbClr val="F26B43"/>
          </p15:clr>
        </p15:guide>
        <p15:guide id="50" orient="horz" pos="5578" userDrawn="1">
          <p15:clr>
            <a:srgbClr val="F26B43"/>
          </p15:clr>
        </p15:guide>
        <p15:guide id="51" orient="horz" pos="5295" userDrawn="1">
          <p15:clr>
            <a:srgbClr val="F26B43"/>
          </p15:clr>
        </p15:guide>
        <p15:guide id="52" orient="horz" pos="4460" userDrawn="1">
          <p15:clr>
            <a:srgbClr val="F26B43"/>
          </p15:clr>
        </p15:guide>
        <p15:guide id="53" orient="horz" pos="3347" userDrawn="1">
          <p15:clr>
            <a:srgbClr val="F26B43"/>
          </p15:clr>
        </p15:guide>
        <p15:guide id="54" orient="horz" pos="2788" userDrawn="1">
          <p15:clr>
            <a:srgbClr val="F26B43"/>
          </p15:clr>
        </p15:guide>
        <p15:guide id="55" orient="horz" pos="2231" userDrawn="1">
          <p15:clr>
            <a:srgbClr val="F26B43"/>
          </p15:clr>
        </p15:guide>
        <p15:guide id="56" pos="557" userDrawn="1">
          <p15:clr>
            <a:srgbClr val="F26B43"/>
          </p15:clr>
        </p15:guide>
        <p15:guide id="57" orient="horz" pos="278" userDrawn="1">
          <p15:clr>
            <a:srgbClr val="F26B43"/>
          </p15:clr>
        </p15:guide>
        <p15:guide id="58" orient="horz" pos="834" userDrawn="1">
          <p15:clr>
            <a:srgbClr val="F26B43"/>
          </p15:clr>
        </p15:guide>
        <p15:guide id="59" orient="horz" pos="1394" userDrawn="1">
          <p15:clr>
            <a:srgbClr val="F26B43"/>
          </p15:clr>
        </p15:guide>
        <p15:guide id="60" orient="horz" pos="1952" userDrawn="1">
          <p15:clr>
            <a:srgbClr val="F26B43"/>
          </p15:clr>
        </p15:guide>
        <p15:guide id="61" orient="horz" pos="2511" userDrawn="1">
          <p15:clr>
            <a:srgbClr val="F26B43"/>
          </p15:clr>
        </p15:guide>
        <p15:guide id="62" orient="horz" pos="3070" userDrawn="1">
          <p15:clr>
            <a:srgbClr val="F26B43"/>
          </p15:clr>
        </p15:guide>
        <p15:guide id="63" orient="horz" pos="3624" userDrawn="1">
          <p15:clr>
            <a:srgbClr val="F26B43"/>
          </p15:clr>
        </p15:guide>
        <p15:guide id="64" orient="horz" pos="4185" userDrawn="1">
          <p15:clr>
            <a:srgbClr val="F26B43"/>
          </p15:clr>
        </p15:guide>
        <p15:guide id="65" orient="horz" pos="4739" userDrawn="1">
          <p15:clr>
            <a:srgbClr val="F26B43"/>
          </p15:clr>
        </p15:guide>
        <p15:guide id="66" orient="horz" pos="5019" userDrawn="1">
          <p15:clr>
            <a:srgbClr val="F26B43"/>
          </p15:clr>
        </p15:guide>
        <p15:guide id="67" orient="horz" pos="5855" userDrawn="1">
          <p15:clr>
            <a:srgbClr val="F26B43"/>
          </p15:clr>
        </p15:guide>
        <p15:guide id="68" orient="horz" pos="6414" userDrawn="1">
          <p15:clr>
            <a:srgbClr val="F26B43"/>
          </p15:clr>
        </p15:guide>
        <p15:guide id="69" orient="horz" pos="6970" userDrawn="1">
          <p15:clr>
            <a:srgbClr val="F26B43"/>
          </p15:clr>
        </p15:guide>
        <p15:guide id="70" orient="horz" pos="7527" userDrawn="1">
          <p15:clr>
            <a:srgbClr val="F26B43"/>
          </p15:clr>
        </p15:guide>
        <p15:guide id="71" orient="horz" pos="8086" userDrawn="1">
          <p15:clr>
            <a:srgbClr val="F26B43"/>
          </p15:clr>
        </p15:guide>
        <p15:guide id="72" pos="8243" userDrawn="1">
          <p15:clr>
            <a:srgbClr val="F26B43"/>
          </p15:clr>
        </p15:guide>
        <p15:guide id="73" pos="9092" userDrawn="1">
          <p15:clr>
            <a:srgbClr val="F26B43"/>
          </p15:clr>
        </p15:guide>
        <p15:guide id="74" pos="12514" userDrawn="1">
          <p15:clr>
            <a:srgbClr val="F26B43"/>
          </p15:clr>
        </p15:guide>
        <p15:guide id="75" pos="12797" userDrawn="1">
          <p15:clr>
            <a:srgbClr val="F26B43"/>
          </p15:clr>
        </p15:guide>
        <p15:guide id="76" pos="13076" userDrawn="1">
          <p15:clr>
            <a:srgbClr val="F26B43"/>
          </p15:clr>
        </p15:guide>
        <p15:guide id="77" pos="13356" userDrawn="1">
          <p15:clr>
            <a:srgbClr val="F26B43"/>
          </p15:clr>
        </p15:guide>
        <p15:guide id="78" pos="13647" userDrawn="1">
          <p15:clr>
            <a:srgbClr val="F26B43"/>
          </p15:clr>
        </p15:guide>
        <p15:guide id="79" pos="13933" userDrawn="1">
          <p15:clr>
            <a:srgbClr val="F26B43"/>
          </p15:clr>
        </p15:guide>
        <p15:guide id="80" pos="14218" userDrawn="1">
          <p15:clr>
            <a:srgbClr val="F26B43"/>
          </p15:clr>
        </p15:guide>
        <p15:guide id="81" pos="14785" userDrawn="1">
          <p15:clr>
            <a:srgbClr val="F26B43"/>
          </p15:clr>
        </p15:guide>
        <p15:guide id="82" pos="15071" userDrawn="1">
          <p15:clr>
            <a:srgbClr val="F26B43"/>
          </p15:clr>
        </p15:guide>
        <p15:guide id="83" pos="6827" userDrawn="1">
          <p15:clr>
            <a:srgbClr val="F26B43"/>
          </p15:clr>
        </p15:guide>
        <p15:guide id="84" pos="6253" userDrawn="1">
          <p15:clr>
            <a:srgbClr val="F26B43"/>
          </p15:clr>
        </p15:guide>
        <p15:guide id="85" pos="5687" userDrawn="1">
          <p15:clr>
            <a:srgbClr val="F26B43"/>
          </p15:clr>
        </p15:guide>
        <p15:guide id="86" pos="5119" userDrawn="1">
          <p15:clr>
            <a:srgbClr val="F26B43"/>
          </p15:clr>
        </p15:guide>
        <p15:guide id="87" pos="3696" userDrawn="1">
          <p15:clr>
            <a:srgbClr val="F26B43"/>
          </p15:clr>
        </p15:guide>
        <p15:guide id="88" pos="3979" userDrawn="1">
          <p15:clr>
            <a:srgbClr val="F26B43"/>
          </p15:clr>
        </p15:guide>
        <p15:guide id="89" pos="2557" userDrawn="1">
          <p15:clr>
            <a:srgbClr val="F26B43"/>
          </p15:clr>
        </p15:guide>
        <p15:guide id="90" pos="2271" userDrawn="1">
          <p15:clr>
            <a:srgbClr val="F26B43"/>
          </p15:clr>
        </p15:guide>
        <p15:guide id="91" pos="1699" userDrawn="1">
          <p15:clr>
            <a:srgbClr val="F26B43"/>
          </p15:clr>
        </p15:guide>
        <p15:guide id="92" pos="848" userDrawn="1">
          <p15:clr>
            <a:srgbClr val="F26B43"/>
          </p15:clr>
        </p15:guide>
        <p15:guide id="93" pos="271" userDrawn="1">
          <p15:clr>
            <a:srgbClr val="F26B43"/>
          </p15:clr>
        </p15:guide>
        <p15:guide id="94" orient="horz" pos="836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6.emf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3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5" Type="http://schemas.openxmlformats.org/officeDocument/2006/relationships/image" Target="../media/image35.png"/><Relationship Id="rId10" Type="http://schemas.openxmlformats.org/officeDocument/2006/relationships/image" Target="../media/image17.png"/><Relationship Id="rId19" Type="http://schemas.openxmlformats.org/officeDocument/2006/relationships/image" Target="../media/image39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76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3" Type="http://schemas.openxmlformats.org/officeDocument/2006/relationships/image" Target="../media/image94.png"/><Relationship Id="rId7" Type="http://schemas.openxmlformats.org/officeDocument/2006/relationships/image" Target="../media/image21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" Type="http://schemas.openxmlformats.org/officeDocument/2006/relationships/image" Target="../media/image93.png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97.png"/><Relationship Id="rId11" Type="http://schemas.openxmlformats.org/officeDocument/2006/relationships/image" Target="../media/image101.png"/><Relationship Id="rId5" Type="http://schemas.openxmlformats.org/officeDocument/2006/relationships/image" Target="../media/image96.png"/><Relationship Id="rId15" Type="http://schemas.openxmlformats.org/officeDocument/2006/relationships/image" Target="../media/image105.emf"/><Relationship Id="rId10" Type="http://schemas.openxmlformats.org/officeDocument/2006/relationships/image" Target="../media/image100.png"/><Relationship Id="rId19" Type="http://schemas.openxmlformats.org/officeDocument/2006/relationships/image" Target="../media/image109.png"/><Relationship Id="rId4" Type="http://schemas.openxmlformats.org/officeDocument/2006/relationships/image" Target="../media/image95.png"/><Relationship Id="rId9" Type="http://schemas.openxmlformats.org/officeDocument/2006/relationships/image" Target="../media/image99.png"/><Relationship Id="rId14" Type="http://schemas.openxmlformats.org/officeDocument/2006/relationships/image" Target="../media/image104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4.png"/><Relationship Id="rId5" Type="http://schemas.openxmlformats.org/officeDocument/2006/relationships/image" Target="../media/image83.png"/><Relationship Id="rId4" Type="http://schemas.openxmlformats.org/officeDocument/2006/relationships/image" Target="../media/image118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adi.sk/d/D_LO0TTZCRORVA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carbon.now.sh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4002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97952B4-0377-944D-ACE3-5C62A3D68F9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2040" b="2040"/>
          <a:stretch/>
        </p:blipFill>
        <p:spPr/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7DE8B3-4EB5-F34C-988A-7D93084A6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Заголовок слайда «</a:t>
            </a:r>
            <a:r>
              <a:rPr lang="en-US" dirty="0"/>
              <a:t>Code Image</a:t>
            </a:r>
            <a:r>
              <a:rPr lang="ru-RU" dirty="0"/>
              <a:t>»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7F9D2C1-8D46-D045-8EFD-5A48DDC7A365}"/>
              </a:ext>
            </a:extLst>
          </p:cNvPr>
          <p:cNvSpPr/>
          <p:nvPr/>
        </p:nvSpPr>
        <p:spPr>
          <a:xfrm>
            <a:off x="18177941" y="12329286"/>
            <a:ext cx="7920514" cy="1081398"/>
          </a:xfrm>
          <a:prstGeom prst="rect">
            <a:avLst/>
          </a:prstGeom>
          <a:solidFill>
            <a:schemeClr val="accent1"/>
          </a:solidFill>
          <a:ln w="254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063"/>
          </a:p>
        </p:txBody>
      </p:sp>
      <p:sp>
        <p:nvSpPr>
          <p:cNvPr id="7" name="Объект 4">
            <a:extLst>
              <a:ext uri="{FF2B5EF4-FFF2-40B4-BE49-F238E27FC236}">
                <a16:creationId xmlns:a16="http://schemas.microsoft.com/office/drawing/2014/main" id="{883FC6B6-AA03-9640-8D26-8EBD2EFC33B3}"/>
              </a:ext>
            </a:extLst>
          </p:cNvPr>
          <p:cNvSpPr txBox="1">
            <a:spLocks/>
          </p:cNvSpPr>
          <p:nvPr/>
        </p:nvSpPr>
        <p:spPr>
          <a:xfrm>
            <a:off x="17360832" y="12456738"/>
            <a:ext cx="6445769" cy="7428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300148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400" kern="120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defRPr>
            </a:lvl1pPr>
            <a:lvl2pPr marL="0" indent="0" algn="l" defTabSz="1300148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400" b="1" kern="120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defRPr>
            </a:lvl2pPr>
            <a:lvl3pPr marL="647935" indent="-647935" algn="l" defTabSz="1300148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Системный шрифт"/>
              <a:buChar char="—"/>
              <a:defRPr sz="2400" kern="120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defRPr>
            </a:lvl3pPr>
            <a:lvl4pPr marL="647935" indent="-647935" algn="l" defTabSz="1300148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2400" kern="120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defRPr>
            </a:lvl4pPr>
            <a:lvl5pPr marL="0" indent="0" algn="l" defTabSz="1300148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400" kern="120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defRPr>
            </a:lvl5pPr>
            <a:lvl6pPr marL="0" indent="0" algn="l" defTabSz="1300148" rtl="0" eaLnBrk="1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FontTx/>
              <a:buNone/>
              <a:defRPr sz="3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503951" indent="-503951" algn="l" defTabSz="130014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Системный шрифт"/>
              <a:buChar char="—"/>
              <a:defRPr sz="3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503951" indent="-503951" algn="l" defTabSz="1300148" rtl="0" eaLnBrk="1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Font typeface="+mj-lt"/>
              <a:buAutoNum type="arabicPeriod"/>
              <a:defRPr sz="3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0" indent="0" algn="l" defTabSz="1300148" rtl="0" eaLnBrk="1" latinLnBrk="0" hangingPunct="1">
              <a:lnSpc>
                <a:spcPts val="4080"/>
              </a:lnSpc>
              <a:spcBef>
                <a:spcPts val="1261"/>
              </a:spcBef>
              <a:spcAft>
                <a:spcPts val="1261"/>
              </a:spcAft>
              <a:buFontTx/>
              <a:buNone/>
              <a:defRPr sz="3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810086" indent="-759456" algn="r">
              <a:spcBef>
                <a:spcPts val="984"/>
              </a:spcBef>
              <a:spcAft>
                <a:spcPts val="1125"/>
              </a:spcAft>
            </a:pPr>
            <a:r>
              <a:rPr lang="ru-RU" sz="3375" dirty="0">
                <a:latin typeface="+mj-lt"/>
              </a:rPr>
              <a:t>Макет «</a:t>
            </a:r>
            <a:r>
              <a:rPr lang="en-US" sz="3375" dirty="0">
                <a:latin typeface="+mj-lt"/>
              </a:rPr>
              <a:t>Code Image</a:t>
            </a:r>
            <a:r>
              <a:rPr lang="ru-RU" sz="3375" dirty="0">
                <a:latin typeface="+mj-lt"/>
              </a:rPr>
              <a:t>»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0EBBA7C-EF19-7A4C-8C63-E8A38A951AA0}"/>
              </a:ext>
            </a:extLst>
          </p:cNvPr>
          <p:cNvSpPr/>
          <p:nvPr/>
        </p:nvSpPr>
        <p:spPr>
          <a:xfrm>
            <a:off x="1366745" y="6406641"/>
            <a:ext cx="14884476" cy="3905591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375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1580C0-FAFA-0047-9C53-623C72C91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/>
              <a:t>Макеты «</a:t>
            </a:r>
            <a:r>
              <a:rPr lang="en-US" dirty="0"/>
              <a:t>Long Code Text</a:t>
            </a:r>
            <a:r>
              <a:rPr lang="ru-RU" dirty="0"/>
              <a:t>» </a:t>
            </a:r>
            <a:br>
              <a:rPr lang="ru-RU" dirty="0"/>
            </a:br>
            <a:r>
              <a:rPr lang="ru-RU" dirty="0"/>
              <a:t>и «</a:t>
            </a:r>
            <a:r>
              <a:rPr lang="en-US" dirty="0"/>
              <a:t>Long Code Image</a:t>
            </a:r>
            <a:r>
              <a:rPr lang="ru-RU" dirty="0"/>
              <a:t>»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DA45BBF-C348-E847-961B-C51CE625DEA4}"/>
              </a:ext>
            </a:extLst>
          </p:cNvPr>
          <p:cNvSpPr/>
          <p:nvPr/>
        </p:nvSpPr>
        <p:spPr>
          <a:xfrm>
            <a:off x="1371000" y="8364584"/>
            <a:ext cx="10002126" cy="2474775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375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B3F9A4C-65A7-3641-B22D-28B4CF57479F}"/>
              </a:ext>
            </a:extLst>
          </p:cNvPr>
          <p:cNvSpPr txBox="1">
            <a:spLocks/>
          </p:cNvSpPr>
          <p:nvPr/>
        </p:nvSpPr>
        <p:spPr>
          <a:xfrm>
            <a:off x="1346275" y="7602493"/>
            <a:ext cx="7323145" cy="815322"/>
          </a:xfrm>
          <a:prstGeom prst="rect">
            <a:avLst/>
          </a:prstGeom>
        </p:spPr>
        <p:txBody>
          <a:bodyPr vert="horz" lIns="0" tIns="151888" rIns="0" bIns="0" rtlCol="0" anchor="t">
            <a:noAutofit/>
          </a:bodyPr>
          <a:lstStyle>
            <a:lvl1pPr marL="0" indent="0" algn="l" defTabSz="1300148" rtl="0" eaLnBrk="1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FontTx/>
              <a:buNone/>
              <a:defRPr sz="4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0" indent="0" algn="l" defTabSz="1300148" rtl="0" eaLnBrk="1" latinLnBrk="0" hangingPunct="1">
              <a:lnSpc>
                <a:spcPct val="100000"/>
              </a:lnSpc>
              <a:spcBef>
                <a:spcPts val="1261"/>
              </a:spcBef>
              <a:spcAft>
                <a:spcPts val="0"/>
              </a:spcAft>
              <a:buFontTx/>
              <a:buNone/>
              <a:defRPr sz="4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647935" indent="-647935" algn="l" defTabSz="1300148" rtl="0" eaLnBrk="1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Font typeface="Системный шрифт"/>
              <a:buChar char="—"/>
              <a:defRPr sz="4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647935" indent="-647935" algn="l" defTabSz="1300148" rtl="0" eaLnBrk="1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Font typeface="+mj-lt"/>
              <a:buAutoNum type="arabicPeriod"/>
              <a:defRPr sz="4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0" indent="0" algn="l" defTabSz="1300148" rtl="0" eaLnBrk="1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FontTx/>
              <a:buNone/>
              <a:defRPr sz="4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0" indent="0" algn="l" defTabSz="1300148" rtl="0" eaLnBrk="1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FontTx/>
              <a:buNone/>
              <a:defRPr sz="3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503951" indent="-503951" algn="l" defTabSz="130014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Системный шрифт"/>
              <a:buChar char="—"/>
              <a:defRPr sz="3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503951" indent="-503951" algn="l" defTabSz="1300148" rtl="0" eaLnBrk="1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Font typeface="+mj-lt"/>
              <a:buAutoNum type="arabicPeriod"/>
              <a:defRPr sz="3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0" indent="0" algn="l" defTabSz="1300148" rtl="0" eaLnBrk="1" latinLnBrk="0" hangingPunct="1">
              <a:lnSpc>
                <a:spcPts val="4080"/>
              </a:lnSpc>
              <a:spcBef>
                <a:spcPts val="1261"/>
              </a:spcBef>
              <a:spcAft>
                <a:spcPts val="1261"/>
              </a:spcAft>
              <a:buFontTx/>
              <a:buNone/>
              <a:defRPr sz="3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810086" indent="-759456">
              <a:spcBef>
                <a:spcPts val="984"/>
              </a:spcBef>
              <a:spcAft>
                <a:spcPts val="1125"/>
              </a:spcAft>
            </a:pPr>
            <a:r>
              <a:rPr lang="ru-RU" sz="2400" b="1" dirty="0"/>
              <a:t>Рамка для выделения части кода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CE5848B-A9F5-584C-B195-8F9F28C6FDFB}"/>
              </a:ext>
            </a:extLst>
          </p:cNvPr>
          <p:cNvSpPr/>
          <p:nvPr/>
        </p:nvSpPr>
        <p:spPr>
          <a:xfrm>
            <a:off x="1346275" y="11669399"/>
            <a:ext cx="18214328" cy="64927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lvl="3">
              <a:spcBef>
                <a:spcPts val="984"/>
              </a:spcBef>
              <a:spcAft>
                <a:spcPts val="1125"/>
              </a:spcAft>
            </a:pPr>
            <a:r>
              <a:rPr lang="en-US" sz="3400" dirty="0"/>
              <a:t>P.</a:t>
            </a:r>
            <a:r>
              <a:rPr lang="ru-RU" sz="3400" dirty="0"/>
              <a:t> </a:t>
            </a:r>
            <a:r>
              <a:rPr lang="en-US" sz="3400" dirty="0"/>
              <a:t>S. </a:t>
            </a:r>
            <a:r>
              <a:rPr lang="ru-RU" sz="3400" dirty="0"/>
              <a:t>Переключившись в режим презентации, вы увидите эффект прокрутки слайда. 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B8C256D-9430-5640-B1DB-59C0A7B023D9}"/>
              </a:ext>
            </a:extLst>
          </p:cNvPr>
          <p:cNvSpPr/>
          <p:nvPr/>
        </p:nvSpPr>
        <p:spPr>
          <a:xfrm>
            <a:off x="1346275" y="4228928"/>
            <a:ext cx="18519558" cy="3438396"/>
          </a:xfrm>
          <a:prstGeom prst="rect">
            <a:avLst/>
          </a:prstGeom>
        </p:spPr>
        <p:txBody>
          <a:bodyPr wrap="square" lIns="0" tIns="151888" rIns="0" bIns="0">
            <a:noAutofit/>
          </a:bodyPr>
          <a:lstStyle/>
          <a:p>
            <a:pPr marL="0" lvl="3">
              <a:spcBef>
                <a:spcPts val="984"/>
              </a:spcBef>
              <a:spcAft>
                <a:spcPts val="1125"/>
              </a:spcAft>
            </a:pPr>
            <a:r>
              <a:rPr lang="ru-RU" sz="3400" dirty="0"/>
              <a:t>Хотите добавить длинный код, а он не умещается на одном слайде? Не проблема.</a:t>
            </a:r>
          </a:p>
          <a:p>
            <a:pPr marL="810086" lvl="3" indent="-759456" defTabSz="1828528">
              <a:spcBef>
                <a:spcPts val="984"/>
              </a:spcBef>
              <a:spcAft>
                <a:spcPts val="1125"/>
              </a:spcAft>
              <a:buFont typeface="+mj-lt"/>
              <a:buAutoNum type="arabicPeriod"/>
            </a:pPr>
            <a:r>
              <a:rPr lang="ru-RU" sz="3400" dirty="0"/>
              <a:t>Используйте макет «</a:t>
            </a:r>
            <a:r>
              <a:rPr lang="en-US" sz="3400" b="1" dirty="0"/>
              <a:t>Long</a:t>
            </a:r>
            <a:r>
              <a:rPr lang="en-US" sz="3400" dirty="0"/>
              <a:t> </a:t>
            </a:r>
            <a:r>
              <a:rPr lang="en-US" sz="3400" b="1" dirty="0"/>
              <a:t>Code Text</a:t>
            </a:r>
            <a:r>
              <a:rPr lang="ru-RU" sz="3400" dirty="0"/>
              <a:t>» </a:t>
            </a:r>
            <a:r>
              <a:rPr lang="en-US" sz="3400" dirty="0"/>
              <a:t>/</a:t>
            </a:r>
            <a:r>
              <a:rPr lang="ru-RU" sz="3400" dirty="0"/>
              <a:t> «</a:t>
            </a:r>
            <a:r>
              <a:rPr lang="en-US" sz="3400" b="1" dirty="0"/>
              <a:t>Long Code Image</a:t>
            </a:r>
            <a:r>
              <a:rPr lang="ru-RU" sz="3400" dirty="0"/>
              <a:t>» для размещения той части кода, которая не уместилась на макете «</a:t>
            </a:r>
            <a:r>
              <a:rPr lang="en-US" sz="3400" b="1" dirty="0"/>
              <a:t>Code Text</a:t>
            </a:r>
            <a:r>
              <a:rPr lang="ru-RU" sz="3400" dirty="0"/>
              <a:t>» / «</a:t>
            </a:r>
            <a:r>
              <a:rPr lang="en-US" sz="3400" b="1" dirty="0"/>
              <a:t>Code Image</a:t>
            </a:r>
            <a:r>
              <a:rPr lang="ru-RU" sz="3400" dirty="0"/>
              <a:t>». </a:t>
            </a:r>
          </a:p>
          <a:p>
            <a:pPr marL="810086" lvl="3" indent="-759456" defTabSz="1828528">
              <a:spcBef>
                <a:spcPts val="984"/>
              </a:spcBef>
              <a:spcAft>
                <a:spcPts val="1125"/>
              </a:spcAft>
              <a:buFont typeface="+mj-lt"/>
              <a:buAutoNum type="arabicPeriod"/>
            </a:pPr>
            <a:r>
              <a:rPr lang="ru-RU" sz="3400" dirty="0"/>
              <a:t>Используйте зелёную рамку для выделения части кода при необходимости.  </a:t>
            </a:r>
          </a:p>
        </p:txBody>
      </p:sp>
    </p:spTree>
    <p:extLst>
      <p:ext uri="{BB962C8B-B14F-4D97-AF65-F5344CB8AC3E}">
        <p14:creationId xmlns:p14="http://schemas.microsoft.com/office/powerpoint/2010/main" val="71785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Объект 14">
            <a:extLst>
              <a:ext uri="{FF2B5EF4-FFF2-40B4-BE49-F238E27FC236}">
                <a16:creationId xmlns:a16="http://schemas.microsoft.com/office/drawing/2014/main" id="{19CCC77F-8195-874F-A49D-C8E5F227DFD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" dirty="0">
                <a:solidFill>
                  <a:schemeClr val="bg2"/>
                </a:solidFill>
              </a:rPr>
              <a:t>const</a:t>
            </a:r>
            <a:r>
              <a:rPr lang="en" dirty="0"/>
              <a:t> </a:t>
            </a:r>
            <a:r>
              <a:rPr lang="en" dirty="0" err="1">
                <a:solidFill>
                  <a:schemeClr val="accent1"/>
                </a:solidFill>
              </a:rPr>
              <a:t>pluckDeep</a:t>
            </a:r>
            <a:r>
              <a:rPr lang="en" dirty="0"/>
              <a:t> = </a:t>
            </a:r>
            <a:r>
              <a:rPr lang="en" dirty="0">
                <a:solidFill>
                  <a:schemeClr val="accent1"/>
                </a:solidFill>
              </a:rPr>
              <a:t>key</a:t>
            </a:r>
            <a:r>
              <a:rPr lang="en" dirty="0"/>
              <a:t> =&gt; </a:t>
            </a:r>
            <a:r>
              <a:rPr lang="en" dirty="0">
                <a:solidFill>
                  <a:schemeClr val="accent1"/>
                </a:solidFill>
              </a:rPr>
              <a:t>obj</a:t>
            </a:r>
            <a:r>
              <a:rPr lang="en" dirty="0"/>
              <a:t> =&gt; </a:t>
            </a:r>
            <a:r>
              <a:rPr lang="en" dirty="0" err="1"/>
              <a:t>key.split</a:t>
            </a:r>
            <a:r>
              <a:rPr lang="en" dirty="0"/>
              <a:t>(</a:t>
            </a:r>
            <a:r>
              <a:rPr lang="en" dirty="0">
                <a:solidFill>
                  <a:schemeClr val="accent3"/>
                </a:solidFill>
              </a:rPr>
              <a:t>'.'</a:t>
            </a:r>
            <a:r>
              <a:rPr lang="en" dirty="0"/>
              <a:t>).reduce((</a:t>
            </a:r>
            <a:r>
              <a:rPr lang="en" dirty="0" err="1">
                <a:solidFill>
                  <a:schemeClr val="accent1"/>
                </a:solidFill>
              </a:rPr>
              <a:t>accum</a:t>
            </a:r>
            <a:r>
              <a:rPr lang="en" dirty="0"/>
              <a:t>, </a:t>
            </a:r>
            <a:r>
              <a:rPr lang="en" dirty="0">
                <a:solidFill>
                  <a:schemeClr val="accent1"/>
                </a:solidFill>
              </a:rPr>
              <a:t>key</a:t>
            </a:r>
            <a:r>
              <a:rPr lang="en" dirty="0"/>
              <a:t>) =&gt;</a:t>
            </a:r>
            <a:r>
              <a:rPr lang="ru-RU" dirty="0"/>
              <a:t> </a:t>
            </a:r>
            <a:r>
              <a:rPr lang="en" dirty="0" err="1"/>
              <a:t>accum</a:t>
            </a:r>
            <a:r>
              <a:rPr lang="en" dirty="0"/>
              <a:t>[key],obj)</a:t>
            </a:r>
          </a:p>
          <a:p>
            <a:r>
              <a:rPr lang="en" dirty="0">
                <a:solidFill>
                  <a:schemeClr val="bg2"/>
                </a:solidFill>
              </a:rPr>
              <a:t>const</a:t>
            </a:r>
            <a:r>
              <a:rPr lang="en" dirty="0"/>
              <a:t> </a:t>
            </a:r>
            <a:r>
              <a:rPr lang="en" dirty="0">
                <a:solidFill>
                  <a:schemeClr val="accent1"/>
                </a:solidFill>
              </a:rPr>
              <a:t>compose</a:t>
            </a:r>
            <a:r>
              <a:rPr lang="en" dirty="0"/>
              <a:t> = (</a:t>
            </a:r>
            <a:r>
              <a:rPr lang="en" dirty="0">
                <a:solidFill>
                  <a:schemeClr val="accent5"/>
                </a:solidFill>
              </a:rPr>
              <a:t>...</a:t>
            </a:r>
            <a:r>
              <a:rPr lang="en" dirty="0" err="1">
                <a:solidFill>
                  <a:schemeClr val="accent1"/>
                </a:solidFill>
              </a:rPr>
              <a:t>fns</a:t>
            </a:r>
            <a:r>
              <a:rPr lang="en" dirty="0"/>
              <a:t>) =&gt; </a:t>
            </a:r>
            <a:r>
              <a:rPr lang="en" dirty="0">
                <a:solidFill>
                  <a:schemeClr val="accent1"/>
                </a:solidFill>
              </a:rPr>
              <a:t>res</a:t>
            </a:r>
            <a:r>
              <a:rPr lang="en" dirty="0"/>
              <a:t> =&gt; </a:t>
            </a:r>
            <a:r>
              <a:rPr lang="en" dirty="0" err="1"/>
              <a:t>fns.reduce</a:t>
            </a:r>
            <a:r>
              <a:rPr lang="en" dirty="0"/>
              <a:t>((</a:t>
            </a:r>
            <a:r>
              <a:rPr lang="en" dirty="0" err="1">
                <a:solidFill>
                  <a:schemeClr val="accent1"/>
                </a:solidFill>
              </a:rPr>
              <a:t>accum</a:t>
            </a:r>
            <a:r>
              <a:rPr lang="en" dirty="0"/>
              <a:t>, </a:t>
            </a:r>
            <a:r>
              <a:rPr lang="en" dirty="0">
                <a:solidFill>
                  <a:schemeClr val="accent1"/>
                </a:solidFill>
              </a:rPr>
              <a:t>next</a:t>
            </a:r>
            <a:r>
              <a:rPr lang="en" dirty="0"/>
              <a:t>) =&gt; next(</a:t>
            </a:r>
            <a:r>
              <a:rPr lang="en" dirty="0" err="1"/>
              <a:t>accum</a:t>
            </a:r>
            <a:r>
              <a:rPr lang="en" dirty="0"/>
              <a:t>), res)</a:t>
            </a:r>
          </a:p>
          <a:p>
            <a:r>
              <a:rPr lang="en" dirty="0">
                <a:solidFill>
                  <a:schemeClr val="bg2"/>
                </a:solidFill>
              </a:rPr>
              <a:t>const</a:t>
            </a:r>
            <a:r>
              <a:rPr lang="en" dirty="0"/>
              <a:t> </a:t>
            </a:r>
            <a:r>
              <a:rPr lang="en" dirty="0">
                <a:solidFill>
                  <a:schemeClr val="accent1"/>
                </a:solidFill>
              </a:rPr>
              <a:t>unfold</a:t>
            </a:r>
            <a:r>
              <a:rPr lang="en" dirty="0"/>
              <a:t> = (</a:t>
            </a:r>
            <a:r>
              <a:rPr lang="en" dirty="0">
                <a:solidFill>
                  <a:schemeClr val="accent1"/>
                </a:solidFill>
              </a:rPr>
              <a:t>f</a:t>
            </a:r>
            <a:r>
              <a:rPr lang="en" dirty="0"/>
              <a:t>, </a:t>
            </a:r>
            <a:r>
              <a:rPr lang="en" dirty="0">
                <a:solidFill>
                  <a:schemeClr val="accent1"/>
                </a:solidFill>
              </a:rPr>
              <a:t>seed</a:t>
            </a:r>
            <a:r>
              <a:rPr lang="en" dirty="0"/>
              <a:t>) =&gt; {</a:t>
            </a:r>
          </a:p>
          <a:p>
            <a:r>
              <a:rPr lang="en" dirty="0"/>
              <a:t>  </a:t>
            </a:r>
            <a:r>
              <a:rPr lang="en" dirty="0">
                <a:solidFill>
                  <a:schemeClr val="bg2"/>
                </a:solidFill>
              </a:rPr>
              <a:t>const</a:t>
            </a:r>
            <a:r>
              <a:rPr lang="en" dirty="0"/>
              <a:t> </a:t>
            </a:r>
            <a:r>
              <a:rPr lang="en" dirty="0">
                <a:solidFill>
                  <a:schemeClr val="accent1"/>
                </a:solidFill>
              </a:rPr>
              <a:t>go</a:t>
            </a:r>
            <a:r>
              <a:rPr lang="en" dirty="0"/>
              <a:t> = (</a:t>
            </a:r>
            <a:r>
              <a:rPr lang="en" dirty="0">
                <a:solidFill>
                  <a:schemeClr val="accent1"/>
                </a:solidFill>
              </a:rPr>
              <a:t>f</a:t>
            </a:r>
            <a:r>
              <a:rPr lang="en" dirty="0"/>
              <a:t>, </a:t>
            </a:r>
            <a:r>
              <a:rPr lang="en" dirty="0">
                <a:solidFill>
                  <a:schemeClr val="accent1"/>
                </a:solidFill>
              </a:rPr>
              <a:t>seed</a:t>
            </a:r>
            <a:r>
              <a:rPr lang="en" dirty="0"/>
              <a:t>, </a:t>
            </a:r>
            <a:r>
              <a:rPr lang="en" dirty="0">
                <a:solidFill>
                  <a:schemeClr val="accent1"/>
                </a:solidFill>
              </a:rPr>
              <a:t>acc</a:t>
            </a:r>
            <a:r>
              <a:rPr lang="en" dirty="0"/>
              <a:t>) =&gt; {</a:t>
            </a:r>
          </a:p>
          <a:p>
            <a:r>
              <a:rPr lang="en" dirty="0"/>
              <a:t>    </a:t>
            </a:r>
            <a:r>
              <a:rPr lang="en" dirty="0">
                <a:solidFill>
                  <a:schemeClr val="bg2"/>
                </a:solidFill>
              </a:rPr>
              <a:t>const</a:t>
            </a:r>
            <a:r>
              <a:rPr lang="en" dirty="0"/>
              <a:t> res = f(seed)</a:t>
            </a:r>
          </a:p>
          <a:p>
            <a:r>
              <a:rPr lang="en" dirty="0"/>
              <a:t>    </a:t>
            </a:r>
            <a:r>
              <a:rPr lang="en" dirty="0">
                <a:solidFill>
                  <a:schemeClr val="bg2"/>
                </a:solidFill>
              </a:rPr>
              <a:t>return</a:t>
            </a:r>
            <a:r>
              <a:rPr lang="en" dirty="0"/>
              <a:t> res ? go(f, res[</a:t>
            </a:r>
            <a:r>
              <a:rPr lang="en" dirty="0">
                <a:solidFill>
                  <a:schemeClr val="accent4"/>
                </a:solidFill>
              </a:rPr>
              <a:t>1</a:t>
            </a:r>
            <a:r>
              <a:rPr lang="en" dirty="0"/>
              <a:t>], </a:t>
            </a:r>
            <a:r>
              <a:rPr lang="en" dirty="0" err="1"/>
              <a:t>acc.concat</a:t>
            </a:r>
            <a:r>
              <a:rPr lang="en" dirty="0"/>
              <a:t>([res[</a:t>
            </a:r>
            <a:r>
              <a:rPr lang="en" dirty="0">
                <a:solidFill>
                  <a:schemeClr val="accent4"/>
                </a:solidFill>
              </a:rPr>
              <a:t>0</a:t>
            </a:r>
            <a:r>
              <a:rPr lang="en" dirty="0"/>
              <a:t>]])) : acc</a:t>
            </a:r>
          </a:p>
          <a:p>
            <a:r>
              <a:rPr lang="en" dirty="0"/>
              <a:t>  }</a:t>
            </a:r>
          </a:p>
          <a:p>
            <a:r>
              <a:rPr lang="en" dirty="0"/>
              <a:t>  </a:t>
            </a:r>
            <a:r>
              <a:rPr lang="en" dirty="0">
                <a:solidFill>
                  <a:schemeClr val="bg2"/>
                </a:solidFill>
              </a:rPr>
              <a:t>return</a:t>
            </a:r>
            <a:r>
              <a:rPr lang="en" dirty="0"/>
              <a:t> go(f, seed, [])</a:t>
            </a:r>
          </a:p>
          <a:p>
            <a:r>
              <a:rPr lang="en" dirty="0"/>
              <a:t>}</a:t>
            </a:r>
            <a:endParaRPr lang="ru-RU" dirty="0"/>
          </a:p>
          <a:p>
            <a:r>
              <a:rPr lang="en" dirty="0">
                <a:solidFill>
                  <a:schemeClr val="bg2"/>
                </a:solidFill>
              </a:rPr>
              <a:t>const</a:t>
            </a:r>
            <a:r>
              <a:rPr lang="en" dirty="0"/>
              <a:t> </a:t>
            </a:r>
            <a:r>
              <a:rPr lang="en" dirty="0" err="1">
                <a:solidFill>
                  <a:schemeClr val="accent1"/>
                </a:solidFill>
              </a:rPr>
              <a:t>pluckDeep</a:t>
            </a:r>
            <a:r>
              <a:rPr lang="en" dirty="0"/>
              <a:t> = </a:t>
            </a:r>
            <a:r>
              <a:rPr lang="en" dirty="0">
                <a:solidFill>
                  <a:schemeClr val="accent1"/>
                </a:solidFill>
              </a:rPr>
              <a:t>key</a:t>
            </a:r>
            <a:r>
              <a:rPr lang="en" dirty="0"/>
              <a:t> =&gt; </a:t>
            </a:r>
            <a:r>
              <a:rPr lang="en" dirty="0">
                <a:solidFill>
                  <a:schemeClr val="accent1"/>
                </a:solidFill>
              </a:rPr>
              <a:t>obj</a:t>
            </a:r>
            <a:r>
              <a:rPr lang="en" dirty="0"/>
              <a:t> =&gt; </a:t>
            </a:r>
            <a:r>
              <a:rPr lang="en" dirty="0" err="1"/>
              <a:t>key.split</a:t>
            </a:r>
            <a:r>
              <a:rPr lang="en" dirty="0"/>
              <a:t>(</a:t>
            </a:r>
            <a:r>
              <a:rPr lang="en" dirty="0">
                <a:solidFill>
                  <a:schemeClr val="accent3"/>
                </a:solidFill>
              </a:rPr>
              <a:t>'.'</a:t>
            </a:r>
            <a:r>
              <a:rPr lang="en" dirty="0"/>
              <a:t>).reduce((</a:t>
            </a:r>
            <a:r>
              <a:rPr lang="en" dirty="0" err="1">
                <a:solidFill>
                  <a:schemeClr val="accent1"/>
                </a:solidFill>
              </a:rPr>
              <a:t>accum</a:t>
            </a:r>
            <a:r>
              <a:rPr lang="en" dirty="0"/>
              <a:t>, </a:t>
            </a:r>
            <a:r>
              <a:rPr lang="en" dirty="0">
                <a:solidFill>
                  <a:schemeClr val="accent1"/>
                </a:solidFill>
              </a:rPr>
              <a:t>key</a:t>
            </a:r>
            <a:r>
              <a:rPr lang="en" dirty="0"/>
              <a:t>) =&gt;</a:t>
            </a:r>
            <a:r>
              <a:rPr lang="ru-RU" dirty="0"/>
              <a:t> </a:t>
            </a:r>
            <a:r>
              <a:rPr lang="en" dirty="0" err="1"/>
              <a:t>accum</a:t>
            </a:r>
            <a:r>
              <a:rPr lang="en" dirty="0"/>
              <a:t>[key],obj)</a:t>
            </a:r>
          </a:p>
          <a:p>
            <a:r>
              <a:rPr lang="en" dirty="0">
                <a:solidFill>
                  <a:schemeClr val="bg2"/>
                </a:solidFill>
              </a:rPr>
              <a:t>const</a:t>
            </a:r>
            <a:r>
              <a:rPr lang="en" dirty="0"/>
              <a:t> </a:t>
            </a:r>
            <a:r>
              <a:rPr lang="en" dirty="0">
                <a:solidFill>
                  <a:schemeClr val="accent1"/>
                </a:solidFill>
              </a:rPr>
              <a:t>compose</a:t>
            </a:r>
            <a:r>
              <a:rPr lang="en" dirty="0"/>
              <a:t> = (</a:t>
            </a:r>
            <a:r>
              <a:rPr lang="en" dirty="0">
                <a:solidFill>
                  <a:schemeClr val="accent5"/>
                </a:solidFill>
              </a:rPr>
              <a:t>...</a:t>
            </a:r>
            <a:r>
              <a:rPr lang="en" dirty="0" err="1">
                <a:solidFill>
                  <a:schemeClr val="accent1"/>
                </a:solidFill>
              </a:rPr>
              <a:t>fns</a:t>
            </a:r>
            <a:r>
              <a:rPr lang="en" dirty="0"/>
              <a:t>) =&gt; </a:t>
            </a:r>
            <a:r>
              <a:rPr lang="en" dirty="0">
                <a:solidFill>
                  <a:schemeClr val="accent1"/>
                </a:solidFill>
              </a:rPr>
              <a:t>res</a:t>
            </a:r>
            <a:r>
              <a:rPr lang="en" dirty="0"/>
              <a:t> =&gt; </a:t>
            </a:r>
            <a:r>
              <a:rPr lang="en" dirty="0" err="1"/>
              <a:t>fns.reduce</a:t>
            </a:r>
            <a:r>
              <a:rPr lang="en" dirty="0"/>
              <a:t>((</a:t>
            </a:r>
            <a:r>
              <a:rPr lang="en" dirty="0" err="1">
                <a:solidFill>
                  <a:schemeClr val="accent1"/>
                </a:solidFill>
              </a:rPr>
              <a:t>accum</a:t>
            </a:r>
            <a:r>
              <a:rPr lang="en" dirty="0"/>
              <a:t>, </a:t>
            </a:r>
            <a:r>
              <a:rPr lang="en" dirty="0">
                <a:solidFill>
                  <a:schemeClr val="accent1"/>
                </a:solidFill>
              </a:rPr>
              <a:t>next</a:t>
            </a:r>
            <a:r>
              <a:rPr lang="en" dirty="0"/>
              <a:t>) =&gt; next(</a:t>
            </a:r>
            <a:r>
              <a:rPr lang="en" dirty="0" err="1"/>
              <a:t>accum</a:t>
            </a:r>
            <a:r>
              <a:rPr lang="en" dirty="0"/>
              <a:t>), res)</a:t>
            </a:r>
          </a:p>
          <a:p>
            <a:r>
              <a:rPr lang="en" dirty="0">
                <a:solidFill>
                  <a:schemeClr val="bg2"/>
                </a:solidFill>
              </a:rPr>
              <a:t>const</a:t>
            </a:r>
            <a:r>
              <a:rPr lang="en" dirty="0"/>
              <a:t> </a:t>
            </a:r>
            <a:r>
              <a:rPr lang="en" dirty="0">
                <a:solidFill>
                  <a:schemeClr val="accent1"/>
                </a:solidFill>
              </a:rPr>
              <a:t>unfold</a:t>
            </a:r>
            <a:r>
              <a:rPr lang="en" dirty="0"/>
              <a:t> = (</a:t>
            </a:r>
            <a:r>
              <a:rPr lang="en" dirty="0">
                <a:solidFill>
                  <a:schemeClr val="accent1"/>
                </a:solidFill>
              </a:rPr>
              <a:t>f</a:t>
            </a:r>
            <a:r>
              <a:rPr lang="en" dirty="0"/>
              <a:t>, </a:t>
            </a:r>
            <a:r>
              <a:rPr lang="en" dirty="0">
                <a:solidFill>
                  <a:schemeClr val="accent1"/>
                </a:solidFill>
              </a:rPr>
              <a:t>seed</a:t>
            </a:r>
            <a:r>
              <a:rPr lang="en" dirty="0"/>
              <a:t>) =&gt; {</a:t>
            </a:r>
          </a:p>
          <a:p>
            <a:br>
              <a:rPr lang="ru-RU" dirty="0"/>
            </a:br>
            <a:endParaRPr lang="en" dirty="0"/>
          </a:p>
          <a:p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983D4998-BAFF-0343-B5DD-CBF4BE66CDE0}"/>
              </a:ext>
            </a:extLst>
          </p:cNvPr>
          <p:cNvSpPr/>
          <p:nvPr/>
        </p:nvSpPr>
        <p:spPr>
          <a:xfrm>
            <a:off x="18177941" y="12329286"/>
            <a:ext cx="7920514" cy="1081398"/>
          </a:xfrm>
          <a:prstGeom prst="rect">
            <a:avLst/>
          </a:prstGeom>
          <a:solidFill>
            <a:schemeClr val="accent1"/>
          </a:solidFill>
          <a:ln w="254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063"/>
          </a:p>
        </p:txBody>
      </p:sp>
      <p:sp>
        <p:nvSpPr>
          <p:cNvPr id="19" name="Объект 4">
            <a:extLst>
              <a:ext uri="{FF2B5EF4-FFF2-40B4-BE49-F238E27FC236}">
                <a16:creationId xmlns:a16="http://schemas.microsoft.com/office/drawing/2014/main" id="{77E661C2-3989-314F-A454-CF905DC71ED8}"/>
              </a:ext>
            </a:extLst>
          </p:cNvPr>
          <p:cNvSpPr txBox="1">
            <a:spLocks/>
          </p:cNvSpPr>
          <p:nvPr/>
        </p:nvSpPr>
        <p:spPr>
          <a:xfrm>
            <a:off x="17360832" y="12456738"/>
            <a:ext cx="6445769" cy="7428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300148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400" kern="120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defRPr>
            </a:lvl1pPr>
            <a:lvl2pPr marL="0" indent="0" algn="l" defTabSz="1300148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400" b="1" kern="120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defRPr>
            </a:lvl2pPr>
            <a:lvl3pPr marL="647935" indent="-647935" algn="l" defTabSz="1300148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Системный шрифт"/>
              <a:buChar char="—"/>
              <a:defRPr sz="2400" kern="120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defRPr>
            </a:lvl3pPr>
            <a:lvl4pPr marL="647935" indent="-647935" algn="l" defTabSz="1300148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2400" kern="120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defRPr>
            </a:lvl4pPr>
            <a:lvl5pPr marL="0" indent="0" algn="l" defTabSz="1300148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400" kern="120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defRPr>
            </a:lvl5pPr>
            <a:lvl6pPr marL="0" indent="0" algn="l" defTabSz="1300148" rtl="0" eaLnBrk="1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FontTx/>
              <a:buNone/>
              <a:defRPr sz="3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503951" indent="-503951" algn="l" defTabSz="130014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Системный шрифт"/>
              <a:buChar char="—"/>
              <a:defRPr sz="3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503951" indent="-503951" algn="l" defTabSz="1300148" rtl="0" eaLnBrk="1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Font typeface="+mj-lt"/>
              <a:buAutoNum type="arabicPeriod"/>
              <a:defRPr sz="3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0" indent="0" algn="l" defTabSz="1300148" rtl="0" eaLnBrk="1" latinLnBrk="0" hangingPunct="1">
              <a:lnSpc>
                <a:spcPts val="4080"/>
              </a:lnSpc>
              <a:spcBef>
                <a:spcPts val="1261"/>
              </a:spcBef>
              <a:spcAft>
                <a:spcPts val="1261"/>
              </a:spcAft>
              <a:buFontTx/>
              <a:buNone/>
              <a:defRPr sz="3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810086" indent="-759456" algn="r">
              <a:spcBef>
                <a:spcPts val="984"/>
              </a:spcBef>
              <a:spcAft>
                <a:spcPts val="1125"/>
              </a:spcAft>
            </a:pPr>
            <a:r>
              <a:rPr lang="ru-RU" sz="3375" dirty="0">
                <a:latin typeface="+mj-lt"/>
              </a:rPr>
              <a:t>Макет «</a:t>
            </a:r>
            <a:r>
              <a:rPr lang="en-US" sz="3375" dirty="0">
                <a:latin typeface="+mj-lt"/>
              </a:rPr>
              <a:t>Long Code Text</a:t>
            </a:r>
            <a:r>
              <a:rPr lang="ru-RU" sz="3375" dirty="0">
                <a:latin typeface="+mj-lt"/>
              </a:rPr>
              <a:t>»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B4465C3-9203-EB40-ADD5-0B432A502B4E}"/>
              </a:ext>
            </a:extLst>
          </p:cNvPr>
          <p:cNvSpPr/>
          <p:nvPr/>
        </p:nvSpPr>
        <p:spPr>
          <a:xfrm>
            <a:off x="1364131" y="3980661"/>
            <a:ext cx="15564720" cy="3960932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375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4861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F2C3913-5588-BC4D-93CF-2AC951957427}"/>
              </a:ext>
            </a:extLst>
          </p:cNvPr>
          <p:cNvSpPr/>
          <p:nvPr/>
        </p:nvSpPr>
        <p:spPr>
          <a:xfrm>
            <a:off x="18177941" y="12329286"/>
            <a:ext cx="7920514" cy="1081398"/>
          </a:xfrm>
          <a:prstGeom prst="rect">
            <a:avLst/>
          </a:prstGeom>
          <a:solidFill>
            <a:schemeClr val="accent1"/>
          </a:solidFill>
          <a:ln w="254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063"/>
          </a:p>
        </p:txBody>
      </p:sp>
      <p:sp>
        <p:nvSpPr>
          <p:cNvPr id="7" name="Объект 4">
            <a:extLst>
              <a:ext uri="{FF2B5EF4-FFF2-40B4-BE49-F238E27FC236}">
                <a16:creationId xmlns:a16="http://schemas.microsoft.com/office/drawing/2014/main" id="{18D1A150-7CB2-C64E-93DE-ADCD388AFE47}"/>
              </a:ext>
            </a:extLst>
          </p:cNvPr>
          <p:cNvSpPr txBox="1">
            <a:spLocks/>
          </p:cNvSpPr>
          <p:nvPr/>
        </p:nvSpPr>
        <p:spPr>
          <a:xfrm>
            <a:off x="17360832" y="12456738"/>
            <a:ext cx="6445769" cy="7428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300148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400" kern="120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defRPr>
            </a:lvl1pPr>
            <a:lvl2pPr marL="0" indent="0" algn="l" defTabSz="1300148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400" b="1" kern="120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defRPr>
            </a:lvl2pPr>
            <a:lvl3pPr marL="647935" indent="-647935" algn="l" defTabSz="1300148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Системный шрифт"/>
              <a:buChar char="—"/>
              <a:defRPr sz="2400" kern="120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defRPr>
            </a:lvl3pPr>
            <a:lvl4pPr marL="647935" indent="-647935" algn="l" defTabSz="1300148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2400" kern="120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defRPr>
            </a:lvl4pPr>
            <a:lvl5pPr marL="0" indent="0" algn="l" defTabSz="1300148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400" kern="120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defRPr>
            </a:lvl5pPr>
            <a:lvl6pPr marL="0" indent="0" algn="l" defTabSz="1300148" rtl="0" eaLnBrk="1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FontTx/>
              <a:buNone/>
              <a:defRPr sz="3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503951" indent="-503951" algn="l" defTabSz="130014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Системный шрифт"/>
              <a:buChar char="—"/>
              <a:defRPr sz="3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503951" indent="-503951" algn="l" defTabSz="1300148" rtl="0" eaLnBrk="1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Font typeface="+mj-lt"/>
              <a:buAutoNum type="arabicPeriod"/>
              <a:defRPr sz="3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0" indent="0" algn="l" defTabSz="1300148" rtl="0" eaLnBrk="1" latinLnBrk="0" hangingPunct="1">
              <a:lnSpc>
                <a:spcPts val="4080"/>
              </a:lnSpc>
              <a:spcBef>
                <a:spcPts val="1261"/>
              </a:spcBef>
              <a:spcAft>
                <a:spcPts val="1261"/>
              </a:spcAft>
              <a:buFontTx/>
              <a:buNone/>
              <a:defRPr sz="3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810086" indent="-759456" algn="r">
              <a:spcBef>
                <a:spcPts val="984"/>
              </a:spcBef>
              <a:spcAft>
                <a:spcPts val="1125"/>
              </a:spcAft>
            </a:pPr>
            <a:r>
              <a:rPr lang="ru-RU" sz="3375" dirty="0">
                <a:latin typeface="+mj-lt"/>
              </a:rPr>
              <a:t>Макет «</a:t>
            </a:r>
            <a:r>
              <a:rPr lang="en-US" sz="3375" dirty="0">
                <a:latin typeface="+mj-lt"/>
              </a:rPr>
              <a:t>Long Code Image</a:t>
            </a:r>
            <a:r>
              <a:rPr lang="ru-RU" sz="3375" dirty="0">
                <a:latin typeface="+mj-lt"/>
              </a:rPr>
              <a:t>»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D7B6F2B-907E-C14D-8CC8-1AAE578CCA5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3458" b="13458"/>
          <a:stretch>
            <a:fillRect/>
          </a:stretch>
        </p:blipFill>
        <p:spPr/>
      </p:pic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7797FCA-29A6-8D4E-AE4E-24146A1FD4F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6CC7743-4019-624C-8758-2AD6F229920D}"/>
              </a:ext>
            </a:extLst>
          </p:cNvPr>
          <p:cNvSpPr/>
          <p:nvPr/>
        </p:nvSpPr>
        <p:spPr>
          <a:xfrm>
            <a:off x="1518180" y="2143830"/>
            <a:ext cx="14531466" cy="4024664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375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594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5DBC069-71C7-B245-A7FD-A732D6C486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1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F130C94-56EC-1546-AAC2-556ED83F5E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/>
              <a:t>Иконки </a:t>
            </a:r>
            <a:br>
              <a:rPr lang="ru-RU"/>
            </a:br>
            <a:r>
              <a:rPr lang="ru-RU"/>
              <a:t>в </a:t>
            </a:r>
            <a:r>
              <a:rPr lang="ru-RU" dirty="0"/>
              <a:t>презентациях</a:t>
            </a:r>
          </a:p>
        </p:txBody>
      </p:sp>
    </p:spTree>
    <p:extLst>
      <p:ext uri="{BB962C8B-B14F-4D97-AF65-F5344CB8AC3E}">
        <p14:creationId xmlns:p14="http://schemas.microsoft.com/office/powerpoint/2010/main" val="2430854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ED1C85CA-C4CB-FC49-B3CF-47E5F7595C50}"/>
              </a:ext>
            </a:extLst>
          </p:cNvPr>
          <p:cNvSpPr/>
          <p:nvPr/>
        </p:nvSpPr>
        <p:spPr>
          <a:xfrm>
            <a:off x="16704442" y="517"/>
            <a:ext cx="7677971" cy="13714968"/>
          </a:xfrm>
          <a:prstGeom prst="rect">
            <a:avLst/>
          </a:prstGeom>
          <a:solidFill>
            <a:srgbClr val="001A34"/>
          </a:solidFill>
          <a:ln w="25400" cap="rnd">
            <a:solidFill>
              <a:srgbClr val="001A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0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67054F-B41D-BD41-8166-100066948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274" y="451128"/>
            <a:ext cx="13998506" cy="2247945"/>
          </a:xfrm>
        </p:spPr>
        <p:txBody>
          <a:bodyPr/>
          <a:lstStyle/>
          <a:p>
            <a:r>
              <a:rPr lang="ru-RU" dirty="0"/>
              <a:t>Иконки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7AA7A85-7A1B-7D42-BFE0-7EF5EE83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8280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9D26DF-754D-9F43-9AED-8751096E4570}" type="slidenum">
              <a:rPr kumimoji="0" lang="ru-RU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18280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ru-RU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FC8381F-DCCA-AE4F-9BE4-60039440791B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t="179" b="179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360D8BF-4F05-EB43-8985-CEF5004A8D4E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t="118" b="118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F575DE3-2975-704C-B466-A3448720813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l="59" r="59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2031623-6E67-1344-96F3-76018AC45C8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t="179" b="179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13DA7DC-D825-B84E-A8E4-5D763435DEF5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6"/>
          <a:srcRect l="484" r="484"/>
          <a:stretch/>
        </p:blipFill>
        <p:spPr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80A62D3F-72B2-3745-8994-C2FB88F35C54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7"/>
          <a:srcRect l="59" r="59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EE68BD60-B2A1-D44E-8A8E-AA5F4AAB5589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8"/>
          <a:srcRect t="118" b="118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B524F9A9-40FF-7B48-9A06-0C59B1BC386F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9"/>
          <a:srcRect t="179" b="179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AE76A74F-6E30-6A42-B241-85F3376CC8BB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10"/>
          <a:srcRect t="3" b="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2" name="Объект 2">
            <a:extLst>
              <a:ext uri="{FF2B5EF4-FFF2-40B4-BE49-F238E27FC236}">
                <a16:creationId xmlns:a16="http://schemas.microsoft.com/office/drawing/2014/main" id="{4E5495BC-564B-1248-899B-91EAF776DE57}"/>
              </a:ext>
            </a:extLst>
          </p:cNvPr>
          <p:cNvSpPr txBox="1">
            <a:spLocks/>
          </p:cNvSpPr>
          <p:nvPr/>
        </p:nvSpPr>
        <p:spPr>
          <a:xfrm>
            <a:off x="17986867" y="2973045"/>
            <a:ext cx="5267151" cy="5371562"/>
          </a:xfrm>
          <a:prstGeom prst="rect">
            <a:avLst/>
          </a:prstGeom>
        </p:spPr>
        <p:txBody>
          <a:bodyPr vert="horz" lIns="0" tIns="151888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 lvl="5" indent="0" algn="l" defTabSz="1300277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Используйте в презентациях иконки предустановленного размера, </a:t>
            </a: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не уменьшайте их </a:t>
            </a: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и не увеличивайте.</a:t>
            </a:r>
          </a:p>
          <a:p>
            <a:pPr marL="0" marR="0" lvl="5" indent="0" algn="l" defTabSz="1300277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Правильный размер иконок:</a:t>
            </a:r>
          </a:p>
          <a:p>
            <a:pPr marL="0" marR="0" lvl="5" indent="0" algn="l" defTabSz="1300277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5" indent="0" algn="l" defTabSz="1300277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5" indent="0" algn="l" defTabSz="1300277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5" indent="0" algn="l" defTabSz="1300277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5" indent="0" algn="l" defTabSz="1300277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Неправильный размер иконок:</a:t>
            </a:r>
          </a:p>
          <a:p>
            <a:pPr marL="0" marR="0" lvl="5" indent="0" algn="l" defTabSz="1300277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5" indent="0" algn="l" defTabSz="1300277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5" indent="0" algn="l" defTabSz="1300277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5" indent="0" algn="l" defTabSz="1300277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5" indent="0" algn="l" defTabSz="1300277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5" indent="0" algn="l" defTabSz="1300277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3108B00F-FFF7-DC45-99BB-CBE294DE5CD4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25000"/>
          </a:blip>
          <a:srcRect/>
          <a:stretch>
            <a:fillRect/>
          </a:stretch>
        </p:blipFill>
        <p:spPr>
          <a:xfrm>
            <a:off x="17986867" y="8763605"/>
            <a:ext cx="3618062" cy="2763797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12AB8B58-442D-024A-91BF-0C175631B597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25000"/>
          </a:blip>
          <a:srcRect/>
          <a:stretch>
            <a:fillRect/>
          </a:stretch>
        </p:blipFill>
        <p:spPr>
          <a:xfrm>
            <a:off x="21963951" y="10440707"/>
            <a:ext cx="1290067" cy="985468"/>
          </a:xfrm>
          <a:prstGeom prst="rect">
            <a:avLst/>
          </a:prstGeom>
        </p:spPr>
      </p:pic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505CCFFB-E4E4-8A4A-A9C3-36765F9DB46C}"/>
              </a:ext>
            </a:extLst>
          </p:cNvPr>
          <p:cNvCxnSpPr/>
          <p:nvPr/>
        </p:nvCxnSpPr>
        <p:spPr>
          <a:xfrm flipV="1">
            <a:off x="17561589" y="8907593"/>
            <a:ext cx="4347265" cy="2763797"/>
          </a:xfrm>
          <a:prstGeom prst="line">
            <a:avLst/>
          </a:prstGeom>
          <a:ln w="76200">
            <a:solidFill>
              <a:schemeClr val="accent3"/>
            </a:solidFill>
            <a:headEnd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83D2973F-D4A2-5949-8AB6-85D753FFBA42}"/>
              </a:ext>
            </a:extLst>
          </p:cNvPr>
          <p:cNvCxnSpPr>
            <a:cxnSpLocks/>
          </p:cNvCxnSpPr>
          <p:nvPr/>
        </p:nvCxnSpPr>
        <p:spPr>
          <a:xfrm flipV="1">
            <a:off x="21853756" y="10489105"/>
            <a:ext cx="1518093" cy="968212"/>
          </a:xfrm>
          <a:prstGeom prst="line">
            <a:avLst/>
          </a:prstGeom>
          <a:ln w="76200">
            <a:solidFill>
              <a:schemeClr val="accent3"/>
            </a:solidFill>
            <a:headEnd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442EFEB8-ADD9-3748-953E-7114C853D355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25000"/>
          </a:blip>
          <a:srcRect l="18" r="18"/>
          <a:stretch>
            <a:fillRect/>
          </a:stretch>
        </p:blipFill>
        <p:spPr>
          <a:xfrm>
            <a:off x="17986867" y="5693946"/>
            <a:ext cx="2384645" cy="182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78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0C1334-070F-EA42-BF18-D12F5ACA9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Иконки в презентациях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CFA7EF-47FC-F543-8A9E-41D6545FE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8280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9D26DF-754D-9F43-9AED-8751096E4570}" type="slidenum">
              <a:rPr kumimoji="0" lang="ru-RU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18280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ru-RU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0583057-53CF-3A43-8797-CC759E338EEF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t="179" b="179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A23D4AB-8941-D741-B96D-B014262DD630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t="118" b="118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F588815-3385-9D4E-8AA8-BDCEA26A1DC6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l="59" r="59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14EEB04-2EA5-7A43-8CD5-9C2F62548A7B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l="59" r="59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70F89FF-F096-0C41-821D-13A2C4A15AB7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l="59" r="59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4295CE8-050D-2C48-93E1-0AA8B705CFFC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7"/>
          <a:srcRect t="179" b="179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35F911E1-B8ED-4F4B-B243-3884177FDE6D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8"/>
          <a:srcRect t="179" b="179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EFD03C3B-BE45-474B-958C-7773ADCA9992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9"/>
          <a:srcRect t="118" b="118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5C947F3F-D9B2-C040-A544-AB5ED97F2977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10"/>
          <a:srcRect l="59" r="59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17430513-AB54-944D-A4DF-E0326CBD09FE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11"/>
          <a:srcRect t="118" b="118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A9D98497-3782-8F45-872F-1D3FE27191B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12"/>
          <a:srcRect t="118" b="118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DB14E6CB-FFE9-0548-9B95-46A200905034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13"/>
          <a:srcRect t="3" b="3"/>
          <a:stretch>
            <a:fillRect/>
          </a:stretch>
        </p:blipFill>
        <p:spPr/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D5983425-5122-AB48-AE0E-869CB7975EFC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14"/>
          <a:srcRect l="18" r="18"/>
          <a:stretch>
            <a:fillRect/>
          </a:stretch>
        </p:blipFill>
        <p:spPr/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E023F648-386D-8C42-A1E8-BB33832F02B5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15"/>
          <a:srcRect t="43" b="43"/>
          <a:stretch>
            <a:fillRect/>
          </a:stretch>
        </p:blipFill>
        <p:spPr/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0E186354-F3B7-D744-AE8D-0A790BC8869E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16"/>
          <a:srcRect t="43" b="43"/>
          <a:stretch>
            <a:fillRect/>
          </a:stretch>
        </p:blipFill>
        <p:spPr/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04C780AC-209E-4046-9DA1-1AC67C6EBDCB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17"/>
          <a:srcRect t="43" b="43"/>
          <a:stretch>
            <a:fillRect/>
          </a:stretch>
        </p:blipFill>
        <p:spPr/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BA3D93F3-79F2-9848-9293-5C43A937E765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18"/>
          <a:srcRect t="21" b="21"/>
          <a:stretch>
            <a:fillRect/>
          </a:stretch>
        </p:blipFill>
        <p:spPr/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5E319E53-38F8-B24F-A3A5-43F43C0F85D3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19"/>
          <a:srcRect t="21" b="21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31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6EBB47-AC60-4A44-B31E-DFBA68B0D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Иконки в презентациях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CCF3AE3-D99E-A444-AC91-A1BE25BE3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8280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9D26DF-754D-9F43-9AED-8751096E4570}" type="slidenum">
              <a:rPr kumimoji="0" lang="ru-RU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18280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ru-RU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EF7B99-2FD6-FD4A-92A3-6868B491AF7A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t="43" b="43"/>
          <a:stretch>
            <a:fillRect/>
          </a:stretch>
        </p:blipFill>
        <p:spPr/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BE68405F-317C-0349-92CB-7C6F03A0829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l="18" r="18"/>
          <a:stretch>
            <a:fillRect/>
          </a:stretch>
        </p:blipFill>
        <p:spPr/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08EBC074-4BFB-6B4A-9F4D-58C6385CD609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4"/>
          <a:srcRect t="43" b="43"/>
          <a:stretch>
            <a:fillRect/>
          </a:stretch>
        </p:blipFill>
        <p:spPr/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13FFAC09-5157-BD4C-BA1E-26AA2A078752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5"/>
          <a:srcRect l="18" r="18"/>
          <a:stretch>
            <a:fillRect/>
          </a:stretch>
        </p:blipFill>
        <p:spPr/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FA2DE469-7707-1F40-B291-F40C878738C3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6"/>
          <a:srcRect t="43" b="43"/>
          <a:stretch>
            <a:fillRect/>
          </a:stretch>
        </p:blipFill>
        <p:spPr/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AFBA347C-0F5B-4242-98C0-FE6012062067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7"/>
          <a:srcRect t="43" b="43"/>
          <a:stretch>
            <a:fillRect/>
          </a:stretch>
        </p:blipFill>
        <p:spPr/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8E03851C-E11C-6844-A2FB-A0A991C36D3A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8"/>
          <a:srcRect t="43" b="43"/>
          <a:stretch>
            <a:fillRect/>
          </a:stretch>
        </p:blipFill>
        <p:spPr/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6C1B324A-1D1F-544B-A12A-E4660CDE2927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9"/>
          <a:srcRect l="13" r="13"/>
          <a:stretch>
            <a:fillRect/>
          </a:stretch>
        </p:blipFill>
        <p:spPr/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F358615C-B06F-7541-8E79-3F2003077993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10"/>
          <a:srcRect t="21" b="21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8DD6A930-3402-9E4F-AD58-45A27C358E5E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11"/>
          <a:srcRect l="13" r="13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7917CA2B-30A0-8A44-AD8C-F9096ECF7CC7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12"/>
          <a:srcRect t="21" b="21"/>
          <a:stretch>
            <a:fillRect/>
          </a:stretch>
        </p:blipFill>
        <p:spPr/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21D636CD-8C1E-D143-A076-99962CA6994A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13"/>
          <a:srcRect t="21" b="21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C2478742-D311-3941-803D-59027942A77C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14"/>
          <a:srcRect l="13" r="13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C5A5D64E-33E1-DA41-9B33-590776809F7E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15"/>
          <a:srcRect t="21" b="21"/>
          <a:stretch>
            <a:fillRect/>
          </a:stretch>
        </p:blipFill>
        <p:spPr/>
      </p:pic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570AB616-2749-014E-A24F-D9B5326C97B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16"/>
          <a:srcRect t="21" b="21"/>
          <a:stretch>
            <a:fillRect/>
          </a:stretch>
        </p:blipFill>
        <p:spPr/>
      </p:pic>
      <p:pic>
        <p:nvPicPr>
          <p:cNvPr id="83" name="Рисунок 82">
            <a:extLst>
              <a:ext uri="{FF2B5EF4-FFF2-40B4-BE49-F238E27FC236}">
                <a16:creationId xmlns:a16="http://schemas.microsoft.com/office/drawing/2014/main" id="{FAA02C56-5834-F148-83C2-94D182C7F9B4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17"/>
          <a:srcRect t="21" b="21"/>
          <a:stretch>
            <a:fillRect/>
          </a:stretch>
        </p:blipFill>
        <p:spPr/>
      </p:pic>
      <p:pic>
        <p:nvPicPr>
          <p:cNvPr id="86" name="Рисунок 85">
            <a:extLst>
              <a:ext uri="{FF2B5EF4-FFF2-40B4-BE49-F238E27FC236}">
                <a16:creationId xmlns:a16="http://schemas.microsoft.com/office/drawing/2014/main" id="{003A2969-DE06-E848-AC2C-5136F714F0A6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18"/>
          <a:srcRect t="66" b="66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89" name="Рисунок 88">
            <a:extLst>
              <a:ext uri="{FF2B5EF4-FFF2-40B4-BE49-F238E27FC236}">
                <a16:creationId xmlns:a16="http://schemas.microsoft.com/office/drawing/2014/main" id="{82639E48-5C77-3849-80D5-BAF317EFA71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19"/>
          <a:srcRect t="21" b="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90039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94C43F-BA25-B74A-8BA0-D8D55FF4E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Иконки в презентациях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8F6DAE8-B08F-BC41-A6A0-00CDF3568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18</a:t>
            </a:fld>
            <a:endParaRPr lang="ru-RU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0B95123-F596-2C41-91EE-A7E7EFA0946A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t="2" b="2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C54953D-9D63-984D-AE73-BD811E672FA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l="77" r="77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EB4DC4D2-B172-3E40-9676-79DF8AA30E77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4"/>
          <a:srcRect l="42" r="42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199B466A-0EA6-2941-86F6-C971FE9B3C52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5"/>
          <a:srcRect l="77" r="77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8A180F11-28BB-174D-9097-60F04EB023A3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6"/>
          <a:srcRect l="42" r="42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E42FD76B-9F28-8940-9B2B-999AE6230052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7"/>
          <a:srcRect l="42" r="42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2C8A3C92-FBDF-A64B-8CEB-95EB6829B53D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8"/>
          <a:srcRect l="77" r="77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2C196A06-AF5C-5B4C-8145-048321929E59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9"/>
          <a:srcRect l="42" r="42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E1D77711-A1BF-9B4E-A224-90D5A24A6237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10"/>
          <a:srcRect t="21" b="21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BA21962A-0790-AB4C-B153-57955C836650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11"/>
          <a:srcRect l="13" r="13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77F6B16B-BBE8-AD47-9D68-BE749713B569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12"/>
          <a:srcRect t="21" b="21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66CACF67-0C84-2A4E-9067-932AECDC263B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13"/>
          <a:srcRect t="66" b="66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773CB4BD-4E1C-EA41-AD98-2E8EF0069E4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14"/>
          <a:srcRect t="21" b="21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B25F4030-8671-F549-A63C-87C602CF2428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15"/>
          <a:srcRect l="13" r="13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1E103AE9-5A97-154A-9E54-4503D2DD27B5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16"/>
          <a:srcRect t="21" b="21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72268AEA-45B5-7A47-A307-C1C12E57CD5A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17"/>
          <a:srcRect l="13" r="13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AA2CFCC3-D122-B44F-8134-7EDEB8F1E823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18"/>
          <a:srcRect t="21" b="21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901357E1-5E40-A34D-92C4-7DBA4DDD6BBF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19"/>
          <a:srcRect t="21" b="21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13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D4C1E3-F4AC-BE44-AB16-DAA5D1731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Иконки в презентациях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8449A62-AAD1-1C44-B5F7-B0379D7D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19</a:t>
            </a:fld>
            <a:endParaRPr lang="ru-RU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C85B281-F49F-7C41-A4A1-4BAAAED13F2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t="66" b="66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145BE4A2-CB2F-D646-99A2-FF47E3C080C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l="13" r="13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A577DBF1-BDB5-BE43-A827-39E36DFAEC95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/>
          <a:srcRect t="66" b="66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A2CBF4F1-25C7-E540-A639-7F334C6E957E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t="21" b="21"/>
          <a:stretch>
            <a:fillRect/>
          </a:stretch>
        </p:blipFill>
        <p:spPr/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BCD294A1-E336-444D-80B8-EAC8719020B4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13" r="13"/>
          <a:stretch>
            <a:fillRect/>
          </a:stretch>
        </p:blipFill>
        <p:spPr/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41C57295-487C-3843-9229-007FB84A3986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7"/>
          <a:srcRect t="21" b="21"/>
          <a:stretch>
            <a:fillRect/>
          </a:stretch>
        </p:blipFill>
        <p:spPr/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F491346D-64EB-884C-A45E-F966DED5B667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8"/>
          <a:srcRect l="13" r="13"/>
          <a:stretch>
            <a:fillRect/>
          </a:stretch>
        </p:blipFill>
        <p:spPr/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A1A2B028-AFDB-6941-8CCF-1B0E274FC8B0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9"/>
          <a:srcRect t="21" b="21"/>
          <a:stretch>
            <a:fillRect/>
          </a:stretch>
        </p:blipFill>
        <p:spPr/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D69E4029-C1C1-D949-9CF0-F4E850B3DE7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10"/>
          <a:srcRect t="21" b="21"/>
          <a:stretch>
            <a:fillRect/>
          </a:stretch>
        </p:blipFill>
        <p:spPr/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8B8707A8-1369-6848-851B-077F2015800A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11"/>
          <a:srcRect t="21" b="21"/>
          <a:stretch>
            <a:fillRect/>
          </a:stretch>
        </p:blipFill>
        <p:spPr/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88D2321A-7A6B-244B-8A12-58DFE638ACA5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9"/>
          <a:srcRect l="13" r="13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A3EC3196-C048-C042-843B-B64F3A21B2B2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12"/>
          <a:srcRect t="21" b="21"/>
          <a:stretch>
            <a:fillRect/>
          </a:stretch>
        </p:blipFill>
        <p:spPr/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14A03BAF-99FC-724D-849A-1521BB2F3FE5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13"/>
          <a:srcRect l="13" r="13"/>
          <a:stretch>
            <a:fillRect/>
          </a:stretch>
        </p:blipFill>
        <p:spPr/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66A90F4A-CAFE-164B-B826-C54733C9E5E0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14"/>
          <a:srcRect t="21" b="21"/>
          <a:stretch>
            <a:fillRect/>
          </a:stretch>
        </p:blipFill>
        <p:spPr/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F26B1417-1818-2249-A1AC-64D3BEAB60B8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15"/>
          <a:srcRect t="21" b="21"/>
          <a:stretch>
            <a:fillRect/>
          </a:stretch>
        </p:blipFill>
        <p:spPr/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D12A6C89-DDD6-9B41-B5EF-CBEB350F51FE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16"/>
          <a:srcRect t="21" b="21"/>
          <a:stretch>
            <a:fillRect/>
          </a:stretch>
        </p:blipFill>
        <p:spPr/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8694BE05-13CE-EB4C-9C10-B1F1EB0ABD00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17"/>
          <a:srcRect l="13" r="13"/>
          <a:stretch>
            <a:fillRect/>
          </a:stretch>
        </p:blipFill>
        <p:spPr/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9B0A07C9-AB89-4C4F-A13C-9C6097516893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18"/>
          <a:srcRect t="21" b="21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27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28ED425-07C1-DD48-A7FD-E8A4AF1660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7003" y="3986211"/>
            <a:ext cx="19421538" cy="4419601"/>
          </a:xfrm>
        </p:spPr>
        <p:txBody>
          <a:bodyPr/>
          <a:lstStyle/>
          <a:p>
            <a:br>
              <a:rPr lang="ru-RU" dirty="0"/>
            </a:br>
            <a:br>
              <a:rPr lang="ru-RU" dirty="0"/>
            </a:br>
            <a:r>
              <a:rPr lang="en-US" dirty="0"/>
              <a:t>Python 18+</a:t>
            </a:r>
            <a:br>
              <a:rPr lang="ru-RU" dirty="0"/>
            </a:br>
            <a:r>
              <a:rPr lang="ru-RU" sz="8000" dirty="0"/>
              <a:t>Занятие / тема</a:t>
            </a:r>
          </a:p>
        </p:txBody>
      </p:sp>
    </p:spTree>
    <p:extLst>
      <p:ext uri="{BB962C8B-B14F-4D97-AF65-F5344CB8AC3E}">
        <p14:creationId xmlns:p14="http://schemas.microsoft.com/office/powerpoint/2010/main" val="4201052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C1F7AA-7D1D-4147-A989-C728A648A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Иконки в презентациях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6455C36-4F53-454B-9CF3-9CAAA25C8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8280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9D26DF-754D-9F43-9AED-8751096E4570}" type="slidenum">
              <a:rPr kumimoji="0" lang="ru-RU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18280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ru-RU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5C31F974-ED9C-BF4E-AEE2-FA723E8211AB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t="66" b="66"/>
          <a:stretch>
            <a:fillRect/>
          </a:stretch>
        </p:blipFill>
        <p:spPr/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9927E29F-6244-7641-BA0E-A18AC3BEE9E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l="13" r="13"/>
          <a:stretch>
            <a:fillRect/>
          </a:stretch>
        </p:blipFill>
        <p:spPr/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80B14C2F-603F-574A-AACD-7236F3FF5D57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21" b="21"/>
          <a:stretch>
            <a:fillRect/>
          </a:stretch>
        </p:blipFill>
        <p:spPr/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12A7031B-61DC-6240-AEB6-9BCAB12073F9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l="13" r="13"/>
          <a:stretch>
            <a:fillRect/>
          </a:stretch>
        </p:blipFill>
        <p:spPr/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90A5BAF7-B60B-BE4E-BEC7-9C81B02FDE91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t="21" b="21"/>
          <a:stretch>
            <a:fillRect/>
          </a:stretch>
        </p:blipFill>
        <p:spPr/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9F41E525-7F30-F34A-8C04-CBD674C09050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7"/>
          <a:srcRect t="66" b="66"/>
          <a:stretch>
            <a:fillRect/>
          </a:stretch>
        </p:blipFill>
        <p:spPr/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18CD490E-E263-CF4F-9306-6BD882B6AAF9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8"/>
          <a:srcRect t="21" b="21"/>
          <a:stretch>
            <a:fillRect/>
          </a:stretch>
        </p:blipFill>
        <p:spPr/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1DBC5B01-01A1-4D4F-BADE-23D95C007DE5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9"/>
          <a:srcRect l="13" r="13"/>
          <a:stretch>
            <a:fillRect/>
          </a:stretch>
        </p:blipFill>
        <p:spPr/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FCADF0B3-38F8-1548-A968-F962FF3B6CD6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10"/>
          <a:srcRect t="21" b="21"/>
          <a:stretch>
            <a:fillRect/>
          </a:stretch>
        </p:blipFill>
        <p:spPr/>
      </p:pic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B961EA73-D826-2D44-AD49-7705AB067C25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11"/>
          <a:srcRect l="13" r="13"/>
          <a:stretch>
            <a:fillRect/>
          </a:stretch>
        </p:blipFill>
        <p:spPr/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9AE7564E-4E72-434A-94AF-28EEF4447E1D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12"/>
          <a:srcRect t="21" b="21"/>
          <a:stretch>
            <a:fillRect/>
          </a:stretch>
        </p:blipFill>
        <p:spPr/>
      </p:pic>
      <p:pic>
        <p:nvPicPr>
          <p:cNvPr id="70" name="Рисунок 69">
            <a:extLst>
              <a:ext uri="{FF2B5EF4-FFF2-40B4-BE49-F238E27FC236}">
                <a16:creationId xmlns:a16="http://schemas.microsoft.com/office/drawing/2014/main" id="{B03529FE-BABA-454F-AAD0-ED0494FB656C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13"/>
          <a:srcRect t="21" b="21"/>
          <a:stretch>
            <a:fillRect/>
          </a:stretch>
        </p:blipFill>
        <p:spPr/>
      </p:pic>
      <p:pic>
        <p:nvPicPr>
          <p:cNvPr id="71" name="Рисунок 70">
            <a:extLst>
              <a:ext uri="{FF2B5EF4-FFF2-40B4-BE49-F238E27FC236}">
                <a16:creationId xmlns:a16="http://schemas.microsoft.com/office/drawing/2014/main" id="{E5440482-13E0-154E-82CB-98292C32A2D2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14"/>
          <a:srcRect l="445" r="445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2" name="Рисунок 71">
            <a:extLst>
              <a:ext uri="{FF2B5EF4-FFF2-40B4-BE49-F238E27FC236}">
                <a16:creationId xmlns:a16="http://schemas.microsoft.com/office/drawing/2014/main" id="{7DB4E510-182C-CC4C-80D7-8EB7B085C370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15"/>
          <a:srcRect l="479" r="479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CC290314-E1CE-934C-B831-9B291AFEB919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16"/>
          <a:srcRect t="21" b="21"/>
          <a:stretch>
            <a:fillRect/>
          </a:stretch>
        </p:blipFill>
        <p:spPr/>
      </p:pic>
      <p:pic>
        <p:nvPicPr>
          <p:cNvPr id="74" name="Рисунок 73">
            <a:extLst>
              <a:ext uri="{FF2B5EF4-FFF2-40B4-BE49-F238E27FC236}">
                <a16:creationId xmlns:a16="http://schemas.microsoft.com/office/drawing/2014/main" id="{E19EFBA3-1FEC-A24F-9D9A-E999FF068BD8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17"/>
          <a:srcRect l="13" r="13"/>
          <a:stretch>
            <a:fillRect/>
          </a:stretch>
        </p:blipFill>
        <p:spPr/>
      </p:pic>
      <p:pic>
        <p:nvPicPr>
          <p:cNvPr id="75" name="Рисунок 74">
            <a:extLst>
              <a:ext uri="{FF2B5EF4-FFF2-40B4-BE49-F238E27FC236}">
                <a16:creationId xmlns:a16="http://schemas.microsoft.com/office/drawing/2014/main" id="{77537261-1E46-844D-AF39-863B0C053A99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18"/>
          <a:srcRect t="21" b="21"/>
          <a:stretch>
            <a:fillRect/>
          </a:stretch>
        </p:blipFill>
        <p:spPr/>
      </p:pic>
      <p:pic>
        <p:nvPicPr>
          <p:cNvPr id="76" name="Рисунок 75">
            <a:extLst>
              <a:ext uri="{FF2B5EF4-FFF2-40B4-BE49-F238E27FC236}">
                <a16:creationId xmlns:a16="http://schemas.microsoft.com/office/drawing/2014/main" id="{AFE63294-AF1A-6546-8431-355C552C0F3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19"/>
          <a:srcRect t="21" b="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05662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D1ADDD-4497-484D-B7D2-069A24A40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Иконки в презентациях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EE62564-7865-1747-B8B3-1442BD77A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8280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9D26DF-754D-9F43-9AED-8751096E4570}" type="slidenum">
              <a:rPr kumimoji="0" lang="ru-RU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18280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ru-RU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F5FDB306-3EB3-E04E-8780-22CC6450797F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t="66" b="66"/>
          <a:stretch>
            <a:fillRect/>
          </a:stretch>
        </p:blipFill>
        <p:spPr/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7E0EC6E6-6D88-004B-BCD4-7CDD6F8B240C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l="13" r="13"/>
          <a:stretch>
            <a:fillRect/>
          </a:stretch>
        </p:blipFill>
        <p:spPr/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A080C5C9-BF40-854C-8982-DACDDC7958F2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21" b="21"/>
          <a:stretch>
            <a:fillRect/>
          </a:stretch>
        </p:blipFill>
        <p:spPr/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0C6B512D-BD29-EA43-B635-F08394C185D2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l="13" r="13"/>
          <a:stretch>
            <a:fillRect/>
          </a:stretch>
        </p:blipFill>
        <p:spPr/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7EA2D6BA-A523-E648-B780-DCB2DBDD4013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t="21" b="21"/>
          <a:stretch>
            <a:fillRect/>
          </a:stretch>
        </p:blipFill>
        <p:spPr/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CDCEB5A1-F73A-4043-9C7A-6CCCDA78CF17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7"/>
          <a:srcRect l="42" r="42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2F731DA8-98BB-6643-A703-7D32516C62AE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8"/>
          <a:srcRect l="77" r="77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58719408-D331-AC44-837F-597CA954D35B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9"/>
          <a:srcRect l="42" r="4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57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61EC7F-9B6F-C740-8A7E-7DCFBE601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слайда с иконками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DE18BE5-D4EC-D543-A05B-196749EF1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18280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4441268-7490-2848-906A-C5402D24D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8280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9D26DF-754D-9F43-9AED-8751096E4570}" type="slidenum">
              <a:rPr kumimoji="0" lang="ru-RU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18280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ru-RU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EEA1114-DA7F-8C4E-A8E3-B08CEDA466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Подпись </a:t>
            </a:r>
            <a:br>
              <a:rPr lang="ru-RU" dirty="0"/>
            </a:br>
            <a:r>
              <a:rPr lang="ru-RU" dirty="0"/>
              <a:t>под иконкой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4A33FEF-F54D-C948-94F4-E256A5C796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Подпись </a:t>
            </a:r>
            <a:br>
              <a:rPr lang="ru-RU" dirty="0"/>
            </a:br>
            <a:r>
              <a:rPr lang="ru-RU" dirty="0"/>
              <a:t>под иконкой</a:t>
            </a:r>
          </a:p>
          <a:p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354234F-E438-FB4B-9F57-FD20C447C7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Подпись </a:t>
            </a:r>
            <a:br>
              <a:rPr lang="ru-RU" dirty="0"/>
            </a:br>
            <a:r>
              <a:rPr lang="ru-RU" dirty="0"/>
              <a:t>под иконкой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E6AF43C-2814-7E4A-B0F3-5BA015F8713F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t="43" b="43"/>
          <a:stretch>
            <a:fillRect/>
          </a:stretch>
        </p:blipFill>
        <p:spPr/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B948EA3-FCDC-BB43-87A3-A679D607DA95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t="43" b="43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650DA41-603E-9044-9856-5BD2CDF271FB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/>
          <a:srcRect t="43" b="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95950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61EC7F-9B6F-C740-8A7E-7DCFBE601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слайда с иконками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DE18BE5-D4EC-D543-A05B-196749EF1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18280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4441268-7490-2848-906A-C5402D24D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8280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9D26DF-754D-9F43-9AED-8751096E4570}" type="slidenum">
              <a:rPr kumimoji="0" lang="ru-RU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18280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ru-RU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EEA1114-DA7F-8C4E-A8E3-B08CEDA466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5"/>
            <a:r>
              <a:rPr lang="ru-RU" dirty="0"/>
              <a:t>Длинная пояснительная  подпись </a:t>
            </a:r>
            <a:br>
              <a:rPr lang="ru-RU" dirty="0"/>
            </a:br>
            <a:r>
              <a:rPr lang="ru-RU" dirty="0"/>
              <a:t>под иконкой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4A33FEF-F54D-C948-94F4-E256A5C796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5"/>
            <a:r>
              <a:rPr lang="ru-RU" dirty="0"/>
              <a:t>Длинная пояснительная  подпись </a:t>
            </a:r>
            <a:br>
              <a:rPr lang="ru-RU" dirty="0"/>
            </a:br>
            <a:r>
              <a:rPr lang="ru-RU" dirty="0"/>
              <a:t>под иконкой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354234F-E438-FB4B-9F57-FD20C447C7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5"/>
            <a:r>
              <a:rPr lang="ru-RU" dirty="0"/>
              <a:t>Длинная пояснительная  подпись </a:t>
            </a:r>
            <a:br>
              <a:rPr lang="ru-RU" dirty="0"/>
            </a:br>
            <a:r>
              <a:rPr lang="ru-RU" dirty="0"/>
              <a:t>под иконкой</a:t>
            </a:r>
          </a:p>
          <a:p>
            <a:r>
              <a:rPr lang="ru-RU" dirty="0"/>
              <a:t>	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E6AF43C-2814-7E4A-B0F3-5BA015F8713F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rcRect t="43" b="43"/>
          <a:stretch>
            <a:fillRect/>
          </a:stretch>
        </p:blipFill>
        <p:spPr/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B948EA3-FCDC-BB43-87A3-A679D607DA95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/>
          <a:srcRect t="43" b="4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Текст 8">
            <a:extLst>
              <a:ext uri="{FF2B5EF4-FFF2-40B4-BE49-F238E27FC236}">
                <a16:creationId xmlns:a16="http://schemas.microsoft.com/office/drawing/2014/main" id="{3AAA177F-F8D7-2347-BB37-86F69B44449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lvl="5"/>
            <a:r>
              <a:rPr lang="ru-RU" dirty="0"/>
              <a:t>Длинная пояснительная  подпись </a:t>
            </a:r>
            <a:br>
              <a:rPr lang="ru-RU" dirty="0"/>
            </a:br>
            <a:r>
              <a:rPr lang="ru-RU" dirty="0"/>
              <a:t>под иконкой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74BDCF7-67DB-5449-83EE-218842205A74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5"/>
          <a:srcRect t="43" b="43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E5D9D89-848B-D143-B756-241D277E3E54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6"/>
          <a:srcRect t="43" b="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9183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B4E320CB-B0FC-5741-BB23-24C163A85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 слайда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D9FEDF1C-DE1E-C34E-A908-94195A0564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lvl="5"/>
            <a:r>
              <a:rPr lang="ru-RU" dirty="0">
                <a:solidFill>
                  <a:schemeClr val="bg1"/>
                </a:solidFill>
              </a:rPr>
              <a:t>Подпись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под иконкой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02A12C1-BD1F-CB44-B738-D64A17491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A0B0B12-514A-3B4F-B4EE-4A2DC5DA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24</a:t>
            </a:fld>
            <a:endParaRPr lang="ru-RU" dirty="0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E9A15B1F-297D-1345-8CA3-4F19391A8BB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ru-RU" dirty="0"/>
              <a:t>Для расстановки акцентов в тексте пользуйтесь стилями шрифтов:</a:t>
            </a:r>
          </a:p>
          <a:p>
            <a:pPr lvl="2"/>
            <a:r>
              <a:rPr lang="ru-RU" dirty="0"/>
              <a:t>Для создания маркированного списка нажмите клавишу </a:t>
            </a:r>
            <a:r>
              <a:rPr lang="en-US" dirty="0"/>
              <a:t>Tab </a:t>
            </a:r>
            <a:r>
              <a:rPr lang="ru-RU" dirty="0"/>
              <a:t>два раза.</a:t>
            </a:r>
          </a:p>
          <a:p>
            <a:pPr lvl="2"/>
            <a:r>
              <a:rPr lang="ru-RU" dirty="0"/>
              <a:t>Для создания нумерованного списка нажмите клавишу </a:t>
            </a:r>
            <a:r>
              <a:rPr lang="en-US" dirty="0"/>
              <a:t>Tab </a:t>
            </a:r>
            <a:r>
              <a:rPr lang="ru-RU" dirty="0"/>
              <a:t>три раза.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6685686-7EBD-CE4B-805F-F91999E32F9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t="157" b="157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21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5DBC069-71C7-B245-A7FD-A732D6C486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>
                <a:solidFill>
                  <a:schemeClr val="accent3"/>
                </a:solidFill>
              </a:rPr>
              <a:t>2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F130C94-56EC-1546-AAC2-556ED83F5E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Схемы </a:t>
            </a:r>
            <a:br>
              <a:rPr lang="ru-RU" dirty="0"/>
            </a:br>
            <a:r>
              <a:rPr lang="ru-RU" dirty="0"/>
              <a:t>в презентациях</a:t>
            </a:r>
          </a:p>
        </p:txBody>
      </p:sp>
    </p:spTree>
    <p:extLst>
      <p:ext uri="{BB962C8B-B14F-4D97-AF65-F5344CB8AC3E}">
        <p14:creationId xmlns:p14="http://schemas.microsoft.com/office/powerpoint/2010/main" val="3523029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C3262B-C36E-7446-8031-768FC329C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Схемы в презентациях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6DE37C-3841-444B-86C6-4C8CFE5B2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26</a:t>
            </a:fld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3D46C7D-721F-1544-9B23-2DE2A267AF8F}"/>
              </a:ext>
            </a:extLst>
          </p:cNvPr>
          <p:cNvSpPr/>
          <p:nvPr/>
        </p:nvSpPr>
        <p:spPr>
          <a:xfrm>
            <a:off x="1334787" y="3139580"/>
            <a:ext cx="4949712" cy="1797256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800" dirty="0"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36A67A2-B296-254E-ADE0-21101CA95CEC}"/>
              </a:ext>
            </a:extLst>
          </p:cNvPr>
          <p:cNvSpPr/>
          <p:nvPr/>
        </p:nvSpPr>
        <p:spPr>
          <a:xfrm>
            <a:off x="1334787" y="5414615"/>
            <a:ext cx="4949712" cy="1797256"/>
          </a:xfrm>
          <a:prstGeom prst="rect">
            <a:avLst/>
          </a:prstGeom>
          <a:solidFill>
            <a:schemeClr val="tx2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800" dirty="0">
                <a:solidFill>
                  <a:schemeClr val="bg1"/>
                </a:solidFill>
              </a:rPr>
              <a:t>текст</a:t>
            </a: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F58A9EF0-4F1A-174F-8805-8E0146DB0021}"/>
              </a:ext>
            </a:extLst>
          </p:cNvPr>
          <p:cNvCxnSpPr/>
          <p:nvPr/>
        </p:nvCxnSpPr>
        <p:spPr>
          <a:xfrm>
            <a:off x="13536359" y="3178119"/>
            <a:ext cx="3624146" cy="0"/>
          </a:xfrm>
          <a:prstGeom prst="straightConnector1">
            <a:avLst/>
          </a:prstGeom>
          <a:ln w="38100">
            <a:solidFill>
              <a:schemeClr val="tx2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4882DD6-74D0-0040-9F00-A4237B1E95FC}"/>
              </a:ext>
            </a:extLst>
          </p:cNvPr>
          <p:cNvSpPr txBox="1"/>
          <p:nvPr/>
        </p:nvSpPr>
        <p:spPr>
          <a:xfrm>
            <a:off x="1334787" y="9942363"/>
            <a:ext cx="4877947" cy="2522734"/>
          </a:xfrm>
          <a:prstGeom prst="rect">
            <a:avLst/>
          </a:prstGeom>
          <a:noFill/>
        </p:spPr>
        <p:txBody>
          <a:bodyPr wrap="square" lIns="0" tIns="151888" rIns="0" bIns="151888" rtlCol="0">
            <a:spAutoFit/>
          </a:bodyPr>
          <a:lstStyle/>
          <a:p>
            <a:r>
              <a:rPr lang="ru-RU" sz="2400" dirty="0"/>
              <a:t>В простых схемах с небольшим количеством элементов </a:t>
            </a:r>
            <a:br>
              <a:rPr lang="ru-RU" sz="2400" dirty="0"/>
            </a:br>
            <a:r>
              <a:rPr lang="ru-RU" sz="2400" dirty="0"/>
              <a:t>и короткими текстами в блоках используется шрифт размером </a:t>
            </a:r>
            <a:br>
              <a:rPr lang="ru-RU" sz="2400" dirty="0"/>
            </a:br>
            <a:r>
              <a:rPr lang="ru-RU" sz="2400" b="1" dirty="0"/>
              <a:t>58 пт.</a:t>
            </a:r>
          </a:p>
          <a:p>
            <a:endParaRPr lang="ru-RU" sz="2400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4F16CF-BA96-6446-B3ED-51B60B15D8DF}"/>
              </a:ext>
            </a:extLst>
          </p:cNvPr>
          <p:cNvSpPr txBox="1"/>
          <p:nvPr/>
        </p:nvSpPr>
        <p:spPr>
          <a:xfrm>
            <a:off x="6920291" y="8744850"/>
            <a:ext cx="4969803" cy="2522734"/>
          </a:xfrm>
          <a:prstGeom prst="rect">
            <a:avLst/>
          </a:prstGeom>
          <a:noFill/>
        </p:spPr>
        <p:txBody>
          <a:bodyPr wrap="square" lIns="0" tIns="151888" rIns="0" bIns="151888" rtlCol="0">
            <a:spAutoFit/>
          </a:bodyPr>
          <a:lstStyle/>
          <a:p>
            <a:r>
              <a:rPr lang="ru-RU" sz="2400" dirty="0"/>
              <a:t>В сложных схемах с большим количеством элементов </a:t>
            </a:r>
            <a:br>
              <a:rPr lang="ru-RU" sz="2400" dirty="0"/>
            </a:br>
            <a:r>
              <a:rPr lang="ru-RU" sz="2400" dirty="0"/>
              <a:t>и длинными текстами в блоках используется шрифт размером </a:t>
            </a:r>
            <a:br>
              <a:rPr lang="ru-RU" sz="2400" dirty="0"/>
            </a:br>
            <a:r>
              <a:rPr lang="ru-RU" sz="2400" b="1" dirty="0"/>
              <a:t>46 пт.</a:t>
            </a:r>
          </a:p>
          <a:p>
            <a:endParaRPr lang="ru-RU" sz="2400" dirty="0" err="1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D3DB801-9F3E-244A-9F1B-0DAEE9D52EFE}"/>
              </a:ext>
            </a:extLst>
          </p:cNvPr>
          <p:cNvSpPr/>
          <p:nvPr/>
        </p:nvSpPr>
        <p:spPr>
          <a:xfrm>
            <a:off x="6784924" y="3155206"/>
            <a:ext cx="5971903" cy="2259407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600" dirty="0">
                <a:solidFill>
                  <a:schemeClr val="tx1"/>
                </a:solidFill>
              </a:rPr>
              <a:t>очень-очень-очень много текста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E891DB7-2FAA-8D45-BBEC-B5A950A3868B}"/>
              </a:ext>
            </a:extLst>
          </p:cNvPr>
          <p:cNvSpPr/>
          <p:nvPr/>
        </p:nvSpPr>
        <p:spPr>
          <a:xfrm>
            <a:off x="6784924" y="5870747"/>
            <a:ext cx="5971903" cy="2207741"/>
          </a:xfrm>
          <a:prstGeom prst="rect">
            <a:avLst/>
          </a:prstGeom>
          <a:solidFill>
            <a:schemeClr val="tx2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ru-RU" sz="4600" dirty="0">
                <a:solidFill>
                  <a:schemeClr val="bg1"/>
                </a:solidFill>
              </a:rPr>
              <a:t>очень-очень-очень много текста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D5803F-C24B-3749-BAA0-C98EC2564FA8}"/>
              </a:ext>
            </a:extLst>
          </p:cNvPr>
          <p:cNvSpPr txBox="1"/>
          <p:nvPr/>
        </p:nvSpPr>
        <p:spPr>
          <a:xfrm>
            <a:off x="13562192" y="5720491"/>
            <a:ext cx="8600302" cy="2522734"/>
          </a:xfrm>
          <a:prstGeom prst="rect">
            <a:avLst/>
          </a:prstGeom>
          <a:noFill/>
        </p:spPr>
        <p:txBody>
          <a:bodyPr wrap="square" lIns="0" tIns="151888" rIns="0" bIns="151888" rtlCol="0">
            <a:spAutoFit/>
          </a:bodyPr>
          <a:lstStyle/>
          <a:p>
            <a:r>
              <a:rPr lang="ru-RU" sz="2400" dirty="0"/>
              <a:t>Стрелки размером </a:t>
            </a:r>
            <a:r>
              <a:rPr lang="en-US" sz="2400" b="1" dirty="0"/>
              <a:t>3</a:t>
            </a:r>
            <a:r>
              <a:rPr lang="ru-RU" sz="2400" b="1" dirty="0"/>
              <a:t> пт. </a:t>
            </a:r>
            <a:r>
              <a:rPr lang="en-US" sz="2400" b="1" dirty="0"/>
              <a:t> </a:t>
            </a:r>
            <a:r>
              <a:rPr lang="ru-RU" sz="2400" b="1" dirty="0"/>
              <a:t> </a:t>
            </a:r>
            <a:r>
              <a:rPr lang="ru-RU" sz="2400" dirty="0"/>
              <a:t>Акцентные стрелки </a:t>
            </a:r>
            <a:r>
              <a:rPr lang="en-US" sz="2400" b="1" dirty="0"/>
              <a:t>6</a:t>
            </a:r>
            <a:r>
              <a:rPr lang="ru-RU" sz="2400" b="1" dirty="0"/>
              <a:t> пт.</a:t>
            </a:r>
          </a:p>
          <a:p>
            <a:r>
              <a:rPr lang="ru-RU" sz="2400" dirty="0"/>
              <a:t>При создании стрелок нужно выбрать </a:t>
            </a:r>
            <a:br>
              <a:rPr lang="ru-RU" sz="2400" dirty="0"/>
            </a:br>
            <a:r>
              <a:rPr lang="ru-RU" sz="2400" dirty="0"/>
              <a:t>в меню следующие параметры:</a:t>
            </a:r>
            <a:br>
              <a:rPr lang="ru-RU" sz="2400" dirty="0"/>
            </a:br>
            <a:br>
              <a:rPr lang="ru-RU" sz="2400" dirty="0"/>
            </a:br>
            <a:r>
              <a:rPr lang="ru-RU" sz="2400" b="1" dirty="0"/>
              <a:t>Тип стрелки               Размер стрелки</a:t>
            </a:r>
          </a:p>
          <a:p>
            <a:r>
              <a:rPr lang="ru-RU" sz="240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54977A-9BD7-DB49-ADFD-68C962166B97}"/>
              </a:ext>
            </a:extLst>
          </p:cNvPr>
          <p:cNvSpPr txBox="1"/>
          <p:nvPr/>
        </p:nvSpPr>
        <p:spPr>
          <a:xfrm>
            <a:off x="13592812" y="10311793"/>
            <a:ext cx="7808297" cy="1086058"/>
          </a:xfrm>
          <a:prstGeom prst="rect">
            <a:avLst/>
          </a:prstGeom>
          <a:noFill/>
        </p:spPr>
        <p:txBody>
          <a:bodyPr wrap="square" lIns="0" tIns="151888" rIns="0" bIns="151888" rtlCol="0">
            <a:spAutoFit/>
          </a:bodyPr>
          <a:lstStyle/>
          <a:p>
            <a:r>
              <a:rPr lang="ru-RU" sz="2400" dirty="0"/>
              <a:t>Фигурные стрелки в презентации не используются</a:t>
            </a:r>
            <a:r>
              <a:rPr lang="en-US" sz="2400" dirty="0"/>
              <a:t>:</a:t>
            </a:r>
            <a:endParaRPr lang="ru-RU" sz="2400" dirty="0"/>
          </a:p>
          <a:p>
            <a:endParaRPr lang="ru-RU" sz="2400" dirty="0" err="1"/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5782F674-B717-624B-B3F4-891EC807A19E}"/>
              </a:ext>
            </a:extLst>
          </p:cNvPr>
          <p:cNvCxnSpPr/>
          <p:nvPr/>
        </p:nvCxnSpPr>
        <p:spPr>
          <a:xfrm>
            <a:off x="13496360" y="4063880"/>
            <a:ext cx="3624146" cy="0"/>
          </a:xfrm>
          <a:prstGeom prst="straightConnector1">
            <a:avLst/>
          </a:prstGeom>
          <a:ln w="38100">
            <a:solidFill>
              <a:schemeClr val="tx2"/>
            </a:solidFill>
            <a:prstDash val="sysDot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E15F957-E362-DF4F-8AB9-A72C9E075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6360" y="7919514"/>
            <a:ext cx="1723073" cy="165067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E7E4AD0-69A4-9740-9433-B6E217E30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1440" y="7775829"/>
            <a:ext cx="1592184" cy="1983705"/>
          </a:xfrm>
          <a:prstGeom prst="rect">
            <a:avLst/>
          </a:prstGeom>
        </p:spPr>
      </p:pic>
      <p:sp>
        <p:nvSpPr>
          <p:cNvPr id="17" name="Стрелка вправо 16">
            <a:extLst>
              <a:ext uri="{FF2B5EF4-FFF2-40B4-BE49-F238E27FC236}">
                <a16:creationId xmlns:a16="http://schemas.microsoft.com/office/drawing/2014/main" id="{E115F495-BD2B-A544-BED7-558FEBCFE693}"/>
              </a:ext>
            </a:extLst>
          </p:cNvPr>
          <p:cNvSpPr/>
          <p:nvPr/>
        </p:nvSpPr>
        <p:spPr>
          <a:xfrm>
            <a:off x="13636189" y="11160578"/>
            <a:ext cx="1394001" cy="932777"/>
          </a:xfrm>
          <a:prstGeom prst="rightArrow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375" dirty="0">
              <a:solidFill>
                <a:schemeClr val="bg1"/>
              </a:solidFill>
            </a:endParaRP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9548E50D-547E-B84A-8F07-C6F7104F15CA}"/>
              </a:ext>
            </a:extLst>
          </p:cNvPr>
          <p:cNvCxnSpPr/>
          <p:nvPr/>
        </p:nvCxnSpPr>
        <p:spPr>
          <a:xfrm>
            <a:off x="13496360" y="5414614"/>
            <a:ext cx="3624146" cy="0"/>
          </a:xfrm>
          <a:prstGeom prst="straightConnector1">
            <a:avLst/>
          </a:prstGeom>
          <a:ln w="76200">
            <a:solidFill>
              <a:schemeClr val="tx2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8CC68559-3530-D847-8851-485E6961E519}"/>
              </a:ext>
            </a:extLst>
          </p:cNvPr>
          <p:cNvCxnSpPr/>
          <p:nvPr/>
        </p:nvCxnSpPr>
        <p:spPr>
          <a:xfrm flipV="1">
            <a:off x="13592812" y="11012622"/>
            <a:ext cx="1437378" cy="1360092"/>
          </a:xfrm>
          <a:prstGeom prst="line">
            <a:avLst/>
          </a:prstGeom>
          <a:ln w="76200">
            <a:solidFill>
              <a:schemeClr val="accent3"/>
            </a:solidFill>
            <a:headEnd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02E4C3C5-FBBC-D642-9CA6-A868CABD3C80}"/>
              </a:ext>
            </a:extLst>
          </p:cNvPr>
          <p:cNvCxnSpPr/>
          <p:nvPr/>
        </p:nvCxnSpPr>
        <p:spPr>
          <a:xfrm>
            <a:off x="18494393" y="3178119"/>
            <a:ext cx="3624146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F756F860-88D4-2F4B-984D-711EE7526A1F}"/>
              </a:ext>
            </a:extLst>
          </p:cNvPr>
          <p:cNvCxnSpPr/>
          <p:nvPr/>
        </p:nvCxnSpPr>
        <p:spPr>
          <a:xfrm>
            <a:off x="18538350" y="4063880"/>
            <a:ext cx="3624146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CB5CB543-52C2-274E-81DF-86E9AE1E2529}"/>
              </a:ext>
            </a:extLst>
          </p:cNvPr>
          <p:cNvCxnSpPr/>
          <p:nvPr/>
        </p:nvCxnSpPr>
        <p:spPr>
          <a:xfrm>
            <a:off x="18494393" y="5419625"/>
            <a:ext cx="3624146" cy="0"/>
          </a:xfrm>
          <a:prstGeom prst="straightConnector1">
            <a:avLst/>
          </a:prstGeom>
          <a:ln w="76200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EEDED3C-4F54-994A-950E-7F86A5C373D6}"/>
              </a:ext>
            </a:extLst>
          </p:cNvPr>
          <p:cNvSpPr/>
          <p:nvPr/>
        </p:nvSpPr>
        <p:spPr>
          <a:xfrm>
            <a:off x="1334787" y="7618207"/>
            <a:ext cx="4949712" cy="1855306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800" dirty="0">
                <a:solidFill>
                  <a:schemeClr val="bg1"/>
                </a:solidFill>
              </a:rPr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080787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83BE1C-9814-8540-A205-FFC756C97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Слайд с простыми схемами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9CA69E4-09F3-154F-89C1-2E6232ACD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27</a:t>
            </a:fld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3165555-18BF-1049-BD49-823ECD0EA97E}"/>
              </a:ext>
            </a:extLst>
          </p:cNvPr>
          <p:cNvSpPr/>
          <p:nvPr/>
        </p:nvSpPr>
        <p:spPr>
          <a:xfrm>
            <a:off x="1795025" y="6338511"/>
            <a:ext cx="6331702" cy="1773105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800" dirty="0">
                <a:solidFill>
                  <a:schemeClr val="tx1"/>
                </a:solidFill>
              </a:rPr>
              <a:t>текст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6B9BE2B0-EBA2-3344-A353-A2C6370345B3}"/>
              </a:ext>
            </a:extLst>
          </p:cNvPr>
          <p:cNvGrpSpPr/>
          <p:nvPr/>
        </p:nvGrpSpPr>
        <p:grpSpPr>
          <a:xfrm>
            <a:off x="4950041" y="4767192"/>
            <a:ext cx="14476944" cy="1462414"/>
            <a:chOff x="1548322" y="3121051"/>
            <a:chExt cx="10293815" cy="1039848"/>
          </a:xfrm>
        </p:grpSpPr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3FE671AC-AD18-E143-B322-02EC6F096E25}"/>
                </a:ext>
              </a:extLst>
            </p:cNvPr>
            <p:cNvCxnSpPr>
              <a:cxnSpLocks/>
            </p:cNvCxnSpPr>
            <p:nvPr/>
          </p:nvCxnSpPr>
          <p:spPr>
            <a:xfrm>
              <a:off x="1552089" y="3601073"/>
              <a:ext cx="10290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E7C04B2E-86E8-C148-A1D4-92F96704B2FE}"/>
                </a:ext>
              </a:extLst>
            </p:cNvPr>
            <p:cNvCxnSpPr/>
            <p:nvPr/>
          </p:nvCxnSpPr>
          <p:spPr>
            <a:xfrm>
              <a:off x="6702845" y="3121051"/>
              <a:ext cx="0" cy="103984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122B2D4A-AB85-2A45-9B56-145E41BDD41A}"/>
                </a:ext>
              </a:extLst>
            </p:cNvPr>
            <p:cNvCxnSpPr>
              <a:cxnSpLocks/>
            </p:cNvCxnSpPr>
            <p:nvPr/>
          </p:nvCxnSpPr>
          <p:spPr>
            <a:xfrm>
              <a:off x="11838370" y="3584384"/>
              <a:ext cx="0" cy="57651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C9788A05-B7B8-1145-A6A0-257A1F8D94F0}"/>
                </a:ext>
              </a:extLst>
            </p:cNvPr>
            <p:cNvCxnSpPr>
              <a:cxnSpLocks/>
            </p:cNvCxnSpPr>
            <p:nvPr/>
          </p:nvCxnSpPr>
          <p:spPr>
            <a:xfrm>
              <a:off x="1548322" y="3584384"/>
              <a:ext cx="0" cy="57651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46EE0-DDA4-D344-B537-FB05480C068A}"/>
              </a:ext>
            </a:extLst>
          </p:cNvPr>
          <p:cNvSpPr/>
          <p:nvPr/>
        </p:nvSpPr>
        <p:spPr>
          <a:xfrm>
            <a:off x="9028704" y="6338511"/>
            <a:ext cx="6316073" cy="1773105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800" dirty="0"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A7377E0-CF43-434D-A486-288A68222C35}"/>
              </a:ext>
            </a:extLst>
          </p:cNvPr>
          <p:cNvSpPr/>
          <p:nvPr/>
        </p:nvSpPr>
        <p:spPr>
          <a:xfrm>
            <a:off x="16266671" y="6338511"/>
            <a:ext cx="6331702" cy="1773105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800" dirty="0"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308D8C8-44FD-9A4D-A7D0-22B0C79789D0}"/>
              </a:ext>
            </a:extLst>
          </p:cNvPr>
          <p:cNvSpPr/>
          <p:nvPr/>
        </p:nvSpPr>
        <p:spPr>
          <a:xfrm>
            <a:off x="1795025" y="9918828"/>
            <a:ext cx="6331702" cy="1773103"/>
          </a:xfrm>
          <a:prstGeom prst="rect">
            <a:avLst/>
          </a:prstGeom>
          <a:solidFill>
            <a:schemeClr val="tx2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800" dirty="0">
                <a:solidFill>
                  <a:schemeClr val="bg1"/>
                </a:solidFill>
              </a:rPr>
              <a:t>текст 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F1CEB61-7A96-C545-A12F-10E560EE6995}"/>
              </a:ext>
            </a:extLst>
          </p:cNvPr>
          <p:cNvSpPr/>
          <p:nvPr/>
        </p:nvSpPr>
        <p:spPr>
          <a:xfrm>
            <a:off x="10408461" y="9869045"/>
            <a:ext cx="4936315" cy="1822886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800" dirty="0">
                <a:solidFill>
                  <a:schemeClr val="tx1"/>
                </a:solidFill>
              </a:rPr>
              <a:t>текст 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5DCACA2-33A6-4C4C-AD53-60AD367613AE}"/>
              </a:ext>
            </a:extLst>
          </p:cNvPr>
          <p:cNvSpPr/>
          <p:nvPr/>
        </p:nvSpPr>
        <p:spPr>
          <a:xfrm>
            <a:off x="7218052" y="3155206"/>
            <a:ext cx="9935147" cy="1781629"/>
          </a:xfrm>
          <a:prstGeom prst="rect">
            <a:avLst/>
          </a:prstGeom>
          <a:solidFill>
            <a:schemeClr val="tx2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800" dirty="0">
                <a:solidFill>
                  <a:schemeClr val="bg1"/>
                </a:solidFill>
              </a:rPr>
              <a:t>текст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C972E9D1-CB84-F04A-9441-F51D6B2EAB19}"/>
              </a:ext>
            </a:extLst>
          </p:cNvPr>
          <p:cNvSpPr/>
          <p:nvPr/>
        </p:nvSpPr>
        <p:spPr>
          <a:xfrm>
            <a:off x="17626509" y="9869045"/>
            <a:ext cx="4971865" cy="1822886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800" dirty="0">
                <a:solidFill>
                  <a:schemeClr val="tx1"/>
                </a:solidFill>
              </a:rPr>
              <a:t>текст </a:t>
            </a:r>
          </a:p>
        </p:txBody>
      </p: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15BA6BDC-BF5A-2A4C-8032-1E97D1999E45}"/>
              </a:ext>
            </a:extLst>
          </p:cNvPr>
          <p:cNvCxnSpPr>
            <a:cxnSpLocks/>
          </p:cNvCxnSpPr>
          <p:nvPr/>
        </p:nvCxnSpPr>
        <p:spPr>
          <a:xfrm>
            <a:off x="8198420" y="10782184"/>
            <a:ext cx="2133358" cy="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F1CF4632-2877-CF4B-8136-8C893401D70C}"/>
              </a:ext>
            </a:extLst>
          </p:cNvPr>
          <p:cNvCxnSpPr>
            <a:cxnSpLocks/>
          </p:cNvCxnSpPr>
          <p:nvPr/>
        </p:nvCxnSpPr>
        <p:spPr>
          <a:xfrm>
            <a:off x="15422251" y="10782184"/>
            <a:ext cx="2147454" cy="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667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83BE1C-9814-8540-A205-FFC756C97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Слайд со сложной схемой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9CA69E4-09F3-154F-89C1-2E6232ACD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28</a:t>
            </a:fld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58D4090-77CC-D74C-A4EE-9FB67D698035}"/>
              </a:ext>
            </a:extLst>
          </p:cNvPr>
          <p:cNvSpPr/>
          <p:nvPr/>
        </p:nvSpPr>
        <p:spPr>
          <a:xfrm>
            <a:off x="6316075" y="6858001"/>
            <a:ext cx="7220641" cy="1328813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600" dirty="0">
                <a:solidFill>
                  <a:schemeClr val="tx1"/>
                </a:solidFill>
              </a:rPr>
              <a:t>текст 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F1CEB61-7A96-C545-A12F-10E560EE6995}"/>
              </a:ext>
            </a:extLst>
          </p:cNvPr>
          <p:cNvSpPr/>
          <p:nvPr/>
        </p:nvSpPr>
        <p:spPr>
          <a:xfrm>
            <a:off x="14433870" y="6836473"/>
            <a:ext cx="3641755" cy="1328813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600" dirty="0">
                <a:solidFill>
                  <a:schemeClr val="tx1"/>
                </a:solidFill>
              </a:rPr>
              <a:t>текст 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1A46CB0-177D-8342-87EC-556668456D75}"/>
              </a:ext>
            </a:extLst>
          </p:cNvPr>
          <p:cNvSpPr/>
          <p:nvPr/>
        </p:nvSpPr>
        <p:spPr>
          <a:xfrm>
            <a:off x="18972781" y="6836473"/>
            <a:ext cx="3612375" cy="1328813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600" dirty="0">
                <a:solidFill>
                  <a:schemeClr val="tx1"/>
                </a:solidFill>
              </a:rPr>
              <a:t>текст 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83D4457A-2C59-AE4B-9F29-AEBF2FDF12DC}"/>
              </a:ext>
            </a:extLst>
          </p:cNvPr>
          <p:cNvCxnSpPr/>
          <p:nvPr/>
        </p:nvCxnSpPr>
        <p:spPr>
          <a:xfrm>
            <a:off x="5414097" y="7509165"/>
            <a:ext cx="901977" cy="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43F51D5A-813B-964E-800C-5A15F4CF319E}"/>
              </a:ext>
            </a:extLst>
          </p:cNvPr>
          <p:cNvCxnSpPr/>
          <p:nvPr/>
        </p:nvCxnSpPr>
        <p:spPr>
          <a:xfrm>
            <a:off x="13524392" y="7509165"/>
            <a:ext cx="901977" cy="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8637E26F-B2AE-2042-A8DD-100379D75202}"/>
              </a:ext>
            </a:extLst>
          </p:cNvPr>
          <p:cNvCxnSpPr/>
          <p:nvPr/>
        </p:nvCxnSpPr>
        <p:spPr>
          <a:xfrm>
            <a:off x="18085361" y="7509165"/>
            <a:ext cx="901977" cy="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B47C3681-5608-FB4E-AA07-9352F9AFED20}"/>
              </a:ext>
            </a:extLst>
          </p:cNvPr>
          <p:cNvGrpSpPr/>
          <p:nvPr/>
        </p:nvGrpSpPr>
        <p:grpSpPr>
          <a:xfrm>
            <a:off x="5399464" y="8218351"/>
            <a:ext cx="9034407" cy="1705691"/>
            <a:chOff x="1531606" y="3121051"/>
            <a:chExt cx="10319098" cy="1039848"/>
          </a:xfrm>
        </p:grpSpPr>
        <p:cxnSp>
          <p:nvCxnSpPr>
            <p:cNvPr id="23" name="Прямая со стрелкой 22">
              <a:extLst>
                <a:ext uri="{FF2B5EF4-FFF2-40B4-BE49-F238E27FC236}">
                  <a16:creationId xmlns:a16="http://schemas.microsoft.com/office/drawing/2014/main" id="{14BECCFE-64DE-494D-8956-78B1BCE6F218}"/>
                </a:ext>
              </a:extLst>
            </p:cNvPr>
            <p:cNvCxnSpPr>
              <a:cxnSpLocks/>
            </p:cNvCxnSpPr>
            <p:nvPr/>
          </p:nvCxnSpPr>
          <p:spPr>
            <a:xfrm>
              <a:off x="1531606" y="3584384"/>
              <a:ext cx="1031909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 стрелкой 23">
              <a:extLst>
                <a:ext uri="{FF2B5EF4-FFF2-40B4-BE49-F238E27FC236}">
                  <a16:creationId xmlns:a16="http://schemas.microsoft.com/office/drawing/2014/main" id="{B72D718E-65CE-FE44-943D-FD9F360E1921}"/>
                </a:ext>
              </a:extLst>
            </p:cNvPr>
            <p:cNvCxnSpPr/>
            <p:nvPr/>
          </p:nvCxnSpPr>
          <p:spPr>
            <a:xfrm>
              <a:off x="6702845" y="3121051"/>
              <a:ext cx="0" cy="103984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 стрелкой 24">
              <a:extLst>
                <a:ext uri="{FF2B5EF4-FFF2-40B4-BE49-F238E27FC236}">
                  <a16:creationId xmlns:a16="http://schemas.microsoft.com/office/drawing/2014/main" id="{49A254CD-BFE3-8B4E-AC38-B1F8B66D5C08}"/>
                </a:ext>
              </a:extLst>
            </p:cNvPr>
            <p:cNvCxnSpPr>
              <a:cxnSpLocks/>
            </p:cNvCxnSpPr>
            <p:nvPr/>
          </p:nvCxnSpPr>
          <p:spPr>
            <a:xfrm>
              <a:off x="11838370" y="3584384"/>
              <a:ext cx="0" cy="57651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 стрелкой 25">
              <a:extLst>
                <a:ext uri="{FF2B5EF4-FFF2-40B4-BE49-F238E27FC236}">
                  <a16:creationId xmlns:a16="http://schemas.microsoft.com/office/drawing/2014/main" id="{D1C63406-1B29-974B-B6B2-5CCFA0833CB6}"/>
                </a:ext>
              </a:extLst>
            </p:cNvPr>
            <p:cNvCxnSpPr>
              <a:cxnSpLocks/>
            </p:cNvCxnSpPr>
            <p:nvPr/>
          </p:nvCxnSpPr>
          <p:spPr>
            <a:xfrm>
              <a:off x="1548322" y="3584384"/>
              <a:ext cx="0" cy="57651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87ECBB55-BC1E-7447-AF3D-FA8C90BE5CA7}"/>
              </a:ext>
            </a:extLst>
          </p:cNvPr>
          <p:cNvCxnSpPr>
            <a:cxnSpLocks/>
          </p:cNvCxnSpPr>
          <p:nvPr/>
        </p:nvCxnSpPr>
        <p:spPr>
          <a:xfrm>
            <a:off x="20787438" y="8206822"/>
            <a:ext cx="0" cy="1705691"/>
          </a:xfrm>
          <a:prstGeom prst="straightConnector1">
            <a:avLst/>
          </a:prstGeom>
          <a:ln w="38100">
            <a:solidFill>
              <a:schemeClr val="tx1"/>
            </a:solidFill>
            <a:headEnd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AB739D1E-B13B-B94B-85AE-4056BEBA1E19}"/>
              </a:ext>
            </a:extLst>
          </p:cNvPr>
          <p:cNvCxnSpPr>
            <a:cxnSpLocks/>
          </p:cNvCxnSpPr>
          <p:nvPr/>
        </p:nvCxnSpPr>
        <p:spPr>
          <a:xfrm>
            <a:off x="3490839" y="4549585"/>
            <a:ext cx="0" cy="22868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62CC6E42-6ECF-9243-89E9-274B8AB5F2BB}"/>
              </a:ext>
            </a:extLst>
          </p:cNvPr>
          <p:cNvCxnSpPr>
            <a:cxnSpLocks/>
          </p:cNvCxnSpPr>
          <p:nvPr/>
        </p:nvCxnSpPr>
        <p:spPr>
          <a:xfrm>
            <a:off x="3490840" y="4549585"/>
            <a:ext cx="6436062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93B1A924-1F2E-604F-B7DD-3EE5AB2D4115}"/>
              </a:ext>
            </a:extLst>
          </p:cNvPr>
          <p:cNvSpPr/>
          <p:nvPr/>
        </p:nvSpPr>
        <p:spPr>
          <a:xfrm>
            <a:off x="8105182" y="9901539"/>
            <a:ext cx="3641755" cy="2273441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600" dirty="0">
                <a:solidFill>
                  <a:schemeClr val="tx1"/>
                </a:solidFill>
              </a:rPr>
              <a:t> длинный текст 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049FE9AC-A780-E444-BB81-EE0A4FBEFD30}"/>
              </a:ext>
            </a:extLst>
          </p:cNvPr>
          <p:cNvSpPr/>
          <p:nvPr/>
        </p:nvSpPr>
        <p:spPr>
          <a:xfrm>
            <a:off x="3585854" y="9924043"/>
            <a:ext cx="3641755" cy="1328813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600" dirty="0">
                <a:solidFill>
                  <a:schemeClr val="tx1"/>
                </a:solidFill>
              </a:rPr>
              <a:t>текст </a:t>
            </a: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49D4FBF1-62BE-994A-B8A8-1F51A571F98D}"/>
              </a:ext>
            </a:extLst>
          </p:cNvPr>
          <p:cNvSpPr/>
          <p:nvPr/>
        </p:nvSpPr>
        <p:spPr>
          <a:xfrm>
            <a:off x="12624511" y="9912514"/>
            <a:ext cx="3641755" cy="2247942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600" dirty="0">
                <a:solidFill>
                  <a:schemeClr val="tx1"/>
                </a:solidFill>
              </a:rPr>
              <a:t> длинный текст  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5DB21E82-61B7-B54D-A076-7D9D583C978A}"/>
              </a:ext>
            </a:extLst>
          </p:cNvPr>
          <p:cNvSpPr/>
          <p:nvPr/>
        </p:nvSpPr>
        <p:spPr>
          <a:xfrm>
            <a:off x="19017704" y="9924043"/>
            <a:ext cx="3641755" cy="1328813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600" dirty="0">
                <a:solidFill>
                  <a:schemeClr val="tx1"/>
                </a:solidFill>
              </a:rPr>
              <a:t>текст </a:t>
            </a: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2132A0D9-F1F5-C943-A44E-57CBE9B9B993}"/>
              </a:ext>
            </a:extLst>
          </p:cNvPr>
          <p:cNvSpPr/>
          <p:nvPr/>
        </p:nvSpPr>
        <p:spPr>
          <a:xfrm>
            <a:off x="6316076" y="3175749"/>
            <a:ext cx="7242610" cy="2907464"/>
          </a:xfrm>
          <a:prstGeom prst="rect">
            <a:avLst/>
          </a:prstGeom>
          <a:solidFill>
            <a:schemeClr val="tx2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600" dirty="0">
                <a:solidFill>
                  <a:schemeClr val="bg1"/>
                </a:solidFill>
              </a:rPr>
              <a:t>текст </a:t>
            </a: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E6203951-22ED-9C46-9DEF-52E5A3ADFEC5}"/>
              </a:ext>
            </a:extLst>
          </p:cNvPr>
          <p:cNvSpPr/>
          <p:nvPr/>
        </p:nvSpPr>
        <p:spPr>
          <a:xfrm>
            <a:off x="1757708" y="6836473"/>
            <a:ext cx="3641755" cy="1328813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600" dirty="0">
                <a:solidFill>
                  <a:schemeClr val="bg1"/>
                </a:solidFill>
              </a:rPr>
              <a:t>текст </a:t>
            </a:r>
          </a:p>
        </p:txBody>
      </p: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014F3046-391B-014A-B6DC-7919C5F2487E}"/>
              </a:ext>
            </a:extLst>
          </p:cNvPr>
          <p:cNvCxnSpPr>
            <a:cxnSpLocks/>
          </p:cNvCxnSpPr>
          <p:nvPr/>
        </p:nvCxnSpPr>
        <p:spPr>
          <a:xfrm>
            <a:off x="13593305" y="4549585"/>
            <a:ext cx="2257147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2B981A0A-46B0-7240-B164-DFB7EC52B0F0}"/>
              </a:ext>
            </a:extLst>
          </p:cNvPr>
          <p:cNvSpPr/>
          <p:nvPr/>
        </p:nvSpPr>
        <p:spPr>
          <a:xfrm>
            <a:off x="18972781" y="2856035"/>
            <a:ext cx="3612375" cy="1328813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600" dirty="0">
                <a:solidFill>
                  <a:schemeClr val="bg1"/>
                </a:solidFill>
              </a:rPr>
              <a:t>текст </a:t>
            </a: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58C9B0FB-E3CC-F24A-AD1C-D8F93FA8FD95}"/>
              </a:ext>
            </a:extLst>
          </p:cNvPr>
          <p:cNvSpPr/>
          <p:nvPr/>
        </p:nvSpPr>
        <p:spPr>
          <a:xfrm>
            <a:off x="18972781" y="4693161"/>
            <a:ext cx="3612375" cy="1328813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600" dirty="0">
                <a:solidFill>
                  <a:schemeClr val="bg1"/>
                </a:solidFill>
              </a:rPr>
              <a:t>текст </a:t>
            </a:r>
          </a:p>
        </p:txBody>
      </p: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DECF8B03-70F7-EF4D-A87F-22262C7584B3}"/>
              </a:ext>
            </a:extLst>
          </p:cNvPr>
          <p:cNvCxnSpPr>
            <a:cxnSpLocks/>
          </p:cNvCxnSpPr>
          <p:nvPr/>
        </p:nvCxnSpPr>
        <p:spPr>
          <a:xfrm>
            <a:off x="15850453" y="3518116"/>
            <a:ext cx="3096812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6B4C2B78-6247-2342-837D-842506BBB1C9}"/>
              </a:ext>
            </a:extLst>
          </p:cNvPr>
          <p:cNvCxnSpPr>
            <a:cxnSpLocks/>
          </p:cNvCxnSpPr>
          <p:nvPr/>
        </p:nvCxnSpPr>
        <p:spPr>
          <a:xfrm>
            <a:off x="15850453" y="5393514"/>
            <a:ext cx="3096812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F9149C1A-7AF2-6047-9DC9-5A3921522805}"/>
              </a:ext>
            </a:extLst>
          </p:cNvPr>
          <p:cNvCxnSpPr>
            <a:cxnSpLocks/>
          </p:cNvCxnSpPr>
          <p:nvPr/>
        </p:nvCxnSpPr>
        <p:spPr>
          <a:xfrm>
            <a:off x="15850452" y="3518116"/>
            <a:ext cx="0" cy="1875398"/>
          </a:xfrm>
          <a:prstGeom prst="straightConnector1">
            <a:avLst/>
          </a:prstGeom>
          <a:ln w="38100">
            <a:solidFill>
              <a:schemeClr val="tx1"/>
            </a:solidFill>
            <a:headEnd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812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3CF079-36C2-CF4B-8261-C28FFE4AE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Слайд с простой схемой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30C5773-26D6-7848-A388-589A27399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29</a:t>
            </a:fld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5E22B03-C0E9-8E46-8F2E-5657232B31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sz="4600" dirty="0"/>
              <a:t>Пояснение пункта схемы</a:t>
            </a:r>
          </a:p>
          <a:p>
            <a:endParaRPr lang="ru-RU" sz="46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47C5FC5-3163-B54B-8CC9-1FED3AE340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4600" dirty="0"/>
              <a:t>Пояснение пункта схемы</a:t>
            </a:r>
          </a:p>
          <a:p>
            <a:endParaRPr lang="ru-RU" sz="4600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3087A955-8976-A44F-BCCC-70AB63B309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sz="4600" dirty="0"/>
              <a:t>Пояснение пункта схемы</a:t>
            </a:r>
          </a:p>
          <a:p>
            <a:endParaRPr lang="ru-RU" sz="4600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80492685-8BAF-0246-BAC1-C1B4B3F52CB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ru-RU" sz="4600" dirty="0"/>
              <a:t>Пояснение пункта схемы</a:t>
            </a:r>
          </a:p>
          <a:p>
            <a:endParaRPr lang="ru-RU" sz="4600" dirty="0"/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69111896-9FE3-F34B-BC22-78D9B2B18296}"/>
              </a:ext>
            </a:extLst>
          </p:cNvPr>
          <p:cNvSpPr txBox="1">
            <a:spLocks/>
          </p:cNvSpPr>
          <p:nvPr/>
        </p:nvSpPr>
        <p:spPr>
          <a:xfrm>
            <a:off x="1352083" y="4936833"/>
            <a:ext cx="2259409" cy="1822661"/>
          </a:xfrm>
          <a:prstGeom prst="rect">
            <a:avLst/>
          </a:prstGeom>
          <a:noFill/>
        </p:spPr>
        <p:txBody>
          <a:bodyPr vert="horz" lIns="0" tIns="151888" rIns="0" bIns="0" rtlCol="0" anchor="ctr">
            <a:noAutofit/>
          </a:bodyPr>
          <a:lstStyle>
            <a:lvl1pPr marL="0" indent="0" algn="l" defTabSz="1300148" rtl="0" eaLnBrk="1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FontTx/>
              <a:buNone/>
              <a:defRPr sz="4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0" indent="0" algn="l" defTabSz="1300148" rtl="0" eaLnBrk="1" latinLnBrk="0" hangingPunct="1">
              <a:lnSpc>
                <a:spcPct val="100000"/>
              </a:lnSpc>
              <a:spcBef>
                <a:spcPts val="1261"/>
              </a:spcBef>
              <a:spcAft>
                <a:spcPts val="0"/>
              </a:spcAft>
              <a:buFontTx/>
              <a:buNone/>
              <a:defRPr sz="4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647935" indent="-647935" algn="l" defTabSz="1300148" rtl="0" eaLnBrk="1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Font typeface="Системный шрифт"/>
              <a:buChar char="—"/>
              <a:defRPr sz="4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647935" indent="-647935" algn="l" defTabSz="1300148" rtl="0" eaLnBrk="1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Font typeface="+mj-lt"/>
              <a:buAutoNum type="arabicPeriod"/>
              <a:defRPr sz="4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0" indent="0" algn="l" defTabSz="1300148" rtl="0" eaLnBrk="1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FontTx/>
              <a:buNone/>
              <a:defRPr sz="4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0" indent="0" algn="l" defTabSz="1300148" rtl="0" eaLnBrk="1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FontTx/>
              <a:buNone/>
              <a:defRPr sz="3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503951" indent="-503951" algn="l" defTabSz="130014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Системный шрифт"/>
              <a:buChar char="—"/>
              <a:defRPr sz="3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503951" indent="-503951" algn="l" defTabSz="1300148" rtl="0" eaLnBrk="1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Font typeface="+mj-lt"/>
              <a:buAutoNum type="arabicPeriod"/>
              <a:defRPr sz="3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0" indent="0" algn="l" defTabSz="1300148" rtl="0" eaLnBrk="1" latinLnBrk="0" hangingPunct="1">
              <a:lnSpc>
                <a:spcPts val="4080"/>
              </a:lnSpc>
              <a:spcBef>
                <a:spcPts val="1261"/>
              </a:spcBef>
              <a:spcAft>
                <a:spcPts val="1261"/>
              </a:spcAft>
              <a:buFontTx/>
              <a:buNone/>
              <a:defRPr sz="3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ru-RU" sz="16800" b="1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5B16DB76-C20C-2143-93FE-B1CF0BDDE56E}"/>
              </a:ext>
            </a:extLst>
          </p:cNvPr>
          <p:cNvSpPr txBox="1">
            <a:spLocks/>
          </p:cNvSpPr>
          <p:nvPr/>
        </p:nvSpPr>
        <p:spPr>
          <a:xfrm>
            <a:off x="7248691" y="4936833"/>
            <a:ext cx="2259409" cy="1822661"/>
          </a:xfrm>
          <a:prstGeom prst="rect">
            <a:avLst/>
          </a:prstGeom>
          <a:noFill/>
        </p:spPr>
        <p:txBody>
          <a:bodyPr vert="horz" lIns="0" tIns="151888" rIns="0" bIns="0" rtlCol="0" anchor="ctr">
            <a:noAutofit/>
          </a:bodyPr>
          <a:lstStyle>
            <a:lvl1pPr marL="0" indent="0" algn="l" defTabSz="1300148" rtl="0" eaLnBrk="1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FontTx/>
              <a:buNone/>
              <a:defRPr sz="4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0" indent="0" algn="l" defTabSz="1300148" rtl="0" eaLnBrk="1" latinLnBrk="0" hangingPunct="1">
              <a:lnSpc>
                <a:spcPct val="100000"/>
              </a:lnSpc>
              <a:spcBef>
                <a:spcPts val="1261"/>
              </a:spcBef>
              <a:spcAft>
                <a:spcPts val="0"/>
              </a:spcAft>
              <a:buFontTx/>
              <a:buNone/>
              <a:defRPr sz="4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647935" indent="-647935" algn="l" defTabSz="1300148" rtl="0" eaLnBrk="1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Font typeface="Системный шрифт"/>
              <a:buChar char="—"/>
              <a:defRPr sz="4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647935" indent="-647935" algn="l" defTabSz="1300148" rtl="0" eaLnBrk="1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Font typeface="+mj-lt"/>
              <a:buAutoNum type="arabicPeriod"/>
              <a:defRPr sz="4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0" indent="0" algn="l" defTabSz="1300148" rtl="0" eaLnBrk="1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FontTx/>
              <a:buNone/>
              <a:defRPr sz="4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0" indent="0" algn="l" defTabSz="1300148" rtl="0" eaLnBrk="1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FontTx/>
              <a:buNone/>
              <a:defRPr sz="3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503951" indent="-503951" algn="l" defTabSz="130014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Системный шрифт"/>
              <a:buChar char="—"/>
              <a:defRPr sz="3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503951" indent="-503951" algn="l" defTabSz="1300148" rtl="0" eaLnBrk="1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Font typeface="+mj-lt"/>
              <a:buAutoNum type="arabicPeriod"/>
              <a:defRPr sz="3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0" indent="0" algn="l" defTabSz="1300148" rtl="0" eaLnBrk="1" latinLnBrk="0" hangingPunct="1">
              <a:lnSpc>
                <a:spcPts val="4080"/>
              </a:lnSpc>
              <a:spcBef>
                <a:spcPts val="1261"/>
              </a:spcBef>
              <a:spcAft>
                <a:spcPts val="1261"/>
              </a:spcAft>
              <a:buFontTx/>
              <a:buNone/>
              <a:defRPr sz="3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ru-RU" sz="16800" b="1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598EB59F-8533-D742-958A-7D36697716C1}"/>
              </a:ext>
            </a:extLst>
          </p:cNvPr>
          <p:cNvSpPr txBox="1">
            <a:spLocks/>
          </p:cNvSpPr>
          <p:nvPr/>
        </p:nvSpPr>
        <p:spPr>
          <a:xfrm>
            <a:off x="13145299" y="4936833"/>
            <a:ext cx="2259409" cy="1822661"/>
          </a:xfrm>
          <a:prstGeom prst="rect">
            <a:avLst/>
          </a:prstGeom>
          <a:noFill/>
        </p:spPr>
        <p:txBody>
          <a:bodyPr vert="horz" lIns="0" tIns="151888" rIns="0" bIns="0" rtlCol="0" anchor="ctr">
            <a:noAutofit/>
          </a:bodyPr>
          <a:lstStyle>
            <a:lvl1pPr marL="0" indent="0" algn="l" defTabSz="1300148" rtl="0" eaLnBrk="1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FontTx/>
              <a:buNone/>
              <a:defRPr sz="4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0" indent="0" algn="l" defTabSz="1300148" rtl="0" eaLnBrk="1" latinLnBrk="0" hangingPunct="1">
              <a:lnSpc>
                <a:spcPct val="100000"/>
              </a:lnSpc>
              <a:spcBef>
                <a:spcPts val="1261"/>
              </a:spcBef>
              <a:spcAft>
                <a:spcPts val="0"/>
              </a:spcAft>
              <a:buFontTx/>
              <a:buNone/>
              <a:defRPr sz="4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647935" indent="-647935" algn="l" defTabSz="1300148" rtl="0" eaLnBrk="1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Font typeface="Системный шрифт"/>
              <a:buChar char="—"/>
              <a:defRPr sz="4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647935" indent="-647935" algn="l" defTabSz="1300148" rtl="0" eaLnBrk="1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Font typeface="+mj-lt"/>
              <a:buAutoNum type="arabicPeriod"/>
              <a:defRPr sz="4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0" indent="0" algn="l" defTabSz="1300148" rtl="0" eaLnBrk="1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FontTx/>
              <a:buNone/>
              <a:defRPr sz="4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0" indent="0" algn="l" defTabSz="1300148" rtl="0" eaLnBrk="1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FontTx/>
              <a:buNone/>
              <a:defRPr sz="3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503951" indent="-503951" algn="l" defTabSz="130014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Системный шрифт"/>
              <a:buChar char="—"/>
              <a:defRPr sz="3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503951" indent="-503951" algn="l" defTabSz="1300148" rtl="0" eaLnBrk="1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Font typeface="+mj-lt"/>
              <a:buAutoNum type="arabicPeriod"/>
              <a:defRPr sz="3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0" indent="0" algn="l" defTabSz="1300148" rtl="0" eaLnBrk="1" latinLnBrk="0" hangingPunct="1">
              <a:lnSpc>
                <a:spcPts val="4080"/>
              </a:lnSpc>
              <a:spcBef>
                <a:spcPts val="1261"/>
              </a:spcBef>
              <a:spcAft>
                <a:spcPts val="1261"/>
              </a:spcAft>
              <a:buFontTx/>
              <a:buNone/>
              <a:defRPr sz="3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ru-RU" sz="16800" b="1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47F9601-CEA3-5746-AE76-6DBA83CD843F}"/>
              </a:ext>
            </a:extLst>
          </p:cNvPr>
          <p:cNvSpPr txBox="1">
            <a:spLocks/>
          </p:cNvSpPr>
          <p:nvPr/>
        </p:nvSpPr>
        <p:spPr>
          <a:xfrm>
            <a:off x="18965499" y="4936833"/>
            <a:ext cx="2259409" cy="1822661"/>
          </a:xfrm>
          <a:prstGeom prst="rect">
            <a:avLst/>
          </a:prstGeom>
          <a:noFill/>
        </p:spPr>
        <p:txBody>
          <a:bodyPr vert="horz" lIns="0" tIns="151888" rIns="0" bIns="0" rtlCol="0" anchor="ctr">
            <a:noAutofit/>
          </a:bodyPr>
          <a:lstStyle>
            <a:lvl1pPr marL="0" indent="0" algn="l" defTabSz="1300148" rtl="0" eaLnBrk="1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FontTx/>
              <a:buNone/>
              <a:defRPr sz="4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0" indent="0" algn="l" defTabSz="1300148" rtl="0" eaLnBrk="1" latinLnBrk="0" hangingPunct="1">
              <a:lnSpc>
                <a:spcPct val="100000"/>
              </a:lnSpc>
              <a:spcBef>
                <a:spcPts val="1261"/>
              </a:spcBef>
              <a:spcAft>
                <a:spcPts val="0"/>
              </a:spcAft>
              <a:buFontTx/>
              <a:buNone/>
              <a:defRPr sz="4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647935" indent="-647935" algn="l" defTabSz="1300148" rtl="0" eaLnBrk="1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Font typeface="Системный шрифт"/>
              <a:buChar char="—"/>
              <a:defRPr sz="4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647935" indent="-647935" algn="l" defTabSz="1300148" rtl="0" eaLnBrk="1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Font typeface="+mj-lt"/>
              <a:buAutoNum type="arabicPeriod"/>
              <a:defRPr sz="4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0" indent="0" algn="l" defTabSz="1300148" rtl="0" eaLnBrk="1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FontTx/>
              <a:buNone/>
              <a:defRPr sz="4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0" indent="0" algn="l" defTabSz="1300148" rtl="0" eaLnBrk="1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FontTx/>
              <a:buNone/>
              <a:defRPr sz="3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503951" indent="-503951" algn="l" defTabSz="130014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Системный шрифт"/>
              <a:buChar char="—"/>
              <a:defRPr sz="3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503951" indent="-503951" algn="l" defTabSz="1300148" rtl="0" eaLnBrk="1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Font typeface="+mj-lt"/>
              <a:buAutoNum type="arabicPeriod"/>
              <a:defRPr sz="3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0" indent="0" algn="l" defTabSz="1300148" rtl="0" eaLnBrk="1" latinLnBrk="0" hangingPunct="1">
              <a:lnSpc>
                <a:spcPts val="4080"/>
              </a:lnSpc>
              <a:spcBef>
                <a:spcPts val="1261"/>
              </a:spcBef>
              <a:spcAft>
                <a:spcPts val="1261"/>
              </a:spcAft>
              <a:buFontTx/>
              <a:buNone/>
              <a:defRPr sz="3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ru-RU" sz="16800" b="1" dirty="0">
                <a:solidFill>
                  <a:schemeClr val="tx2"/>
                </a:solidFill>
              </a:rPr>
              <a:t>4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A080E26-5573-2443-81FE-3EFD936ED9A8}"/>
              </a:ext>
            </a:extLst>
          </p:cNvPr>
          <p:cNvCxnSpPr>
            <a:cxnSpLocks/>
          </p:cNvCxnSpPr>
          <p:nvPr/>
        </p:nvCxnSpPr>
        <p:spPr>
          <a:xfrm>
            <a:off x="3606560" y="5867835"/>
            <a:ext cx="270922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51C9B4F-DD9D-7E4F-B9E9-55458F105CA3}"/>
              </a:ext>
            </a:extLst>
          </p:cNvPr>
          <p:cNvCxnSpPr>
            <a:cxnSpLocks/>
          </p:cNvCxnSpPr>
          <p:nvPr/>
        </p:nvCxnSpPr>
        <p:spPr>
          <a:xfrm>
            <a:off x="9481925" y="5867835"/>
            <a:ext cx="273472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64EEA3A0-FB5B-8F4D-92EA-EB71B4346838}"/>
              </a:ext>
            </a:extLst>
          </p:cNvPr>
          <p:cNvCxnSpPr>
            <a:cxnSpLocks/>
          </p:cNvCxnSpPr>
          <p:nvPr/>
        </p:nvCxnSpPr>
        <p:spPr>
          <a:xfrm>
            <a:off x="15404708" y="5867835"/>
            <a:ext cx="273472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505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04B452-E5B7-884D-B76D-E01539892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Play"/>
                <a:ea typeface="Play"/>
                <a:cs typeface="Play"/>
                <a:sym typeface="Play"/>
              </a:rPr>
              <a:t>Устройство веб-страницы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E087E6-7AB8-F940-85D3-DB7E77D84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3</a:t>
            </a:fld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9923B25-59ED-B949-806D-E19EAA0B9B9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6274" y="3542400"/>
            <a:ext cx="18930545" cy="8856000"/>
          </a:xfrm>
        </p:spPr>
        <p:txBody>
          <a:bodyPr/>
          <a:lstStyle/>
          <a:p>
            <a:r>
              <a:rPr lang="ru-RU" dirty="0">
                <a:solidFill>
                  <a:schemeClr val="dk1"/>
                </a:solidFill>
                <a:ea typeface="Play"/>
                <a:cs typeface="Arial" panose="020B0604020202020204" pitchFamily="34" charset="0"/>
                <a:sym typeface="Play"/>
              </a:rPr>
              <a:t>Функционирование веб-страницы обеспечивает три технологии</a:t>
            </a:r>
            <a:r>
              <a:rPr lang="ru-RU" dirty="0">
                <a:cs typeface="Arial" panose="020B0604020202020204" pitchFamily="34" charset="0"/>
              </a:rPr>
              <a:t>:</a:t>
            </a:r>
          </a:p>
          <a:p>
            <a:pPr lvl="2"/>
            <a:r>
              <a:rPr lang="en-US" dirty="0">
                <a:solidFill>
                  <a:schemeClr val="dk1"/>
                </a:solidFill>
                <a:ea typeface="Play"/>
                <a:cs typeface="Arial" panose="020B0604020202020204" pitchFamily="34" charset="0"/>
                <a:sym typeface="Play"/>
              </a:rPr>
              <a:t>HTML -  c </a:t>
            </a:r>
            <a:r>
              <a:rPr lang="ru-RU" dirty="0">
                <a:solidFill>
                  <a:schemeClr val="dk1"/>
                </a:solidFill>
                <a:ea typeface="Play"/>
                <a:cs typeface="Arial" panose="020B0604020202020204" pitchFamily="34" charset="0"/>
                <a:sym typeface="Play"/>
              </a:rPr>
              <a:t>помощью которого задается содержание веб-страницы</a:t>
            </a:r>
            <a:endParaRPr lang="ru-RU" dirty="0">
              <a:cs typeface="Arial" panose="020B0604020202020204" pitchFamily="34" charset="0"/>
            </a:endParaRPr>
          </a:p>
          <a:p>
            <a:pPr lvl="2"/>
            <a:r>
              <a:rPr lang="en-US" dirty="0">
                <a:solidFill>
                  <a:schemeClr val="dk1"/>
                </a:solidFill>
                <a:ea typeface="Play"/>
                <a:cs typeface="Arial" panose="020B0604020202020204" pitchFamily="34" charset="0"/>
                <a:sym typeface="Play"/>
              </a:rPr>
              <a:t>CSS – </a:t>
            </a:r>
            <a:r>
              <a:rPr lang="ru-RU" dirty="0">
                <a:solidFill>
                  <a:schemeClr val="dk1"/>
                </a:solidFill>
                <a:ea typeface="Play"/>
                <a:cs typeface="Arial" panose="020B0604020202020204" pitchFamily="34" charset="0"/>
                <a:sym typeface="Play"/>
              </a:rPr>
              <a:t>страница стилей, которая отвечает за внешний вид страницы</a:t>
            </a:r>
            <a:endParaRPr lang="ru-RU" dirty="0">
              <a:cs typeface="Arial" panose="020B0604020202020204" pitchFamily="34" charset="0"/>
            </a:endParaRPr>
          </a:p>
          <a:p>
            <a:pPr lvl="2"/>
            <a:r>
              <a:rPr lang="en-US" dirty="0">
                <a:solidFill>
                  <a:schemeClr val="dk1"/>
                </a:solidFill>
                <a:ea typeface="Play"/>
                <a:cs typeface="Arial" panose="020B0604020202020204" pitchFamily="34" charset="0"/>
                <a:sym typeface="Play"/>
              </a:rPr>
              <a:t>JavaScript – </a:t>
            </a:r>
            <a:r>
              <a:rPr lang="ru-RU" dirty="0">
                <a:solidFill>
                  <a:schemeClr val="dk1"/>
                </a:solidFill>
                <a:ea typeface="Play"/>
                <a:cs typeface="Arial" panose="020B0604020202020204" pitchFamily="34" charset="0"/>
                <a:sym typeface="Play"/>
              </a:rPr>
              <a:t>добавляет бизнес-логику и превращает веб-страницу фактически в веб-приложение</a:t>
            </a:r>
            <a:endParaRPr lang="ru-RU" dirty="0">
              <a:cs typeface="Arial" panose="020B0604020202020204" pitchFamily="34" charset="0"/>
            </a:endParaRP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57988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B039515-9FE8-F241-8697-AD56D9F207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86C86B8-9F9A-F448-809B-F0E6097B13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Таблицы </a:t>
            </a:r>
            <a:br>
              <a:rPr lang="ru-RU" dirty="0"/>
            </a:br>
            <a:r>
              <a:rPr lang="ru-RU" dirty="0"/>
              <a:t>в презентациях</a:t>
            </a:r>
          </a:p>
        </p:txBody>
      </p:sp>
    </p:spTree>
    <p:extLst>
      <p:ext uri="{BB962C8B-B14F-4D97-AF65-F5344CB8AC3E}">
        <p14:creationId xmlns:p14="http://schemas.microsoft.com/office/powerpoint/2010/main" val="4214949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60BE87-EA23-5A46-8272-DFFECFA1B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274" y="451128"/>
            <a:ext cx="15371565" cy="2247945"/>
          </a:xfrm>
        </p:spPr>
        <p:txBody>
          <a:bodyPr/>
          <a:lstStyle/>
          <a:p>
            <a:r>
              <a:rPr lang="ru-RU" dirty="0"/>
              <a:t>Таблицы в презентациях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510ED7D-E68A-3A41-B951-444502956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31</a:t>
            </a:fld>
            <a:endParaRPr lang="ru-RU"/>
          </a:p>
        </p:txBody>
      </p:sp>
      <p:graphicFrame>
        <p:nvGraphicFramePr>
          <p:cNvPr id="5" name="Объект 7">
            <a:extLst>
              <a:ext uri="{FF2B5EF4-FFF2-40B4-BE49-F238E27FC236}">
                <a16:creationId xmlns:a16="http://schemas.microsoft.com/office/drawing/2014/main" id="{5A6E3DB6-B824-3844-8CAD-FD43D44423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8371201"/>
              </p:ext>
            </p:extLst>
          </p:nvPr>
        </p:nvGraphicFramePr>
        <p:xfrm>
          <a:off x="1346265" y="3542400"/>
          <a:ext cx="17168742" cy="7079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4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15913"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800" dirty="0"/>
                        <a:t>Category</a:t>
                      </a:r>
                      <a:r>
                        <a:rPr lang="ru-RU" sz="5800" baseline="0" dirty="0"/>
                        <a:t> </a:t>
                      </a:r>
                      <a:endParaRPr lang="en-US" sz="5800" dirty="0"/>
                    </a:p>
                  </a:txBody>
                  <a:tcPr marL="360000" marR="288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800" dirty="0"/>
                        <a:t>Category 1</a:t>
                      </a:r>
                    </a:p>
                  </a:txBody>
                  <a:tcPr marL="360000" marR="288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800" dirty="0"/>
                        <a:t>Category</a:t>
                      </a:r>
                      <a:r>
                        <a:rPr lang="en-US" sz="5800" baseline="0" dirty="0"/>
                        <a:t> 2</a:t>
                      </a:r>
                      <a:endParaRPr lang="en-US" sz="5800" dirty="0"/>
                    </a:p>
                  </a:txBody>
                  <a:tcPr marL="360000" marR="288000" marT="72000" marB="72000"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5913"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800" dirty="0"/>
                        <a:t>Category</a:t>
                      </a:r>
                      <a:r>
                        <a:rPr lang="ru-RU" sz="5800" baseline="0" dirty="0"/>
                        <a:t> 1</a:t>
                      </a:r>
                      <a:endParaRPr lang="en-US" sz="5800" dirty="0"/>
                    </a:p>
                  </a:txBody>
                  <a:tcPr marL="360000" marR="288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5800" dirty="0"/>
                        <a:t>12 00</a:t>
                      </a:r>
                      <a:endParaRPr lang="en-US" sz="5800" dirty="0"/>
                    </a:p>
                  </a:txBody>
                  <a:tcPr marL="360000" marR="28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5800" dirty="0"/>
                        <a:t>12 00</a:t>
                      </a:r>
                      <a:endParaRPr lang="en-US" sz="5800" dirty="0"/>
                    </a:p>
                  </a:txBody>
                  <a:tcPr marL="360000" marR="28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5913"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800" dirty="0"/>
                        <a:t>Category</a:t>
                      </a:r>
                      <a:r>
                        <a:rPr lang="ru-RU" sz="5800" baseline="0" dirty="0"/>
                        <a:t> </a:t>
                      </a:r>
                      <a:r>
                        <a:rPr lang="en-US" sz="5800" baseline="0" dirty="0"/>
                        <a:t>4</a:t>
                      </a:r>
                      <a:endParaRPr lang="en-US" sz="5800" dirty="0"/>
                    </a:p>
                  </a:txBody>
                  <a:tcPr marL="360000" marR="288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5800" dirty="0"/>
                        <a:t>10</a:t>
                      </a:r>
                      <a:endParaRPr lang="en-US" sz="5800" dirty="0"/>
                    </a:p>
                  </a:txBody>
                  <a:tcPr marL="360000" marR="28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5800" dirty="0"/>
                        <a:t>10</a:t>
                      </a:r>
                      <a:endParaRPr lang="en-US" sz="5800" dirty="0"/>
                    </a:p>
                  </a:txBody>
                  <a:tcPr marL="360000" marR="28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15913"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800" dirty="0"/>
                        <a:t>Category</a:t>
                      </a:r>
                      <a:r>
                        <a:rPr lang="ru-RU" sz="5800" baseline="0" dirty="0"/>
                        <a:t> </a:t>
                      </a:r>
                      <a:r>
                        <a:rPr lang="en-US" sz="5800" baseline="0" dirty="0"/>
                        <a:t>5</a:t>
                      </a:r>
                      <a:endParaRPr lang="en-US" sz="5800" dirty="0"/>
                    </a:p>
                  </a:txBody>
                  <a:tcPr marL="360000" marR="288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5800" dirty="0"/>
                        <a:t>12 00</a:t>
                      </a:r>
                      <a:endParaRPr lang="en-US" sz="5800" dirty="0"/>
                    </a:p>
                  </a:txBody>
                  <a:tcPr marL="360000" marR="28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5800" dirty="0"/>
                        <a:t>12 00</a:t>
                      </a:r>
                      <a:endParaRPr lang="en-US" sz="5800" dirty="0"/>
                    </a:p>
                  </a:txBody>
                  <a:tcPr marL="360000" marR="28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15913"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800" b="1" dirty="0"/>
                        <a:t>Total</a:t>
                      </a:r>
                    </a:p>
                  </a:txBody>
                  <a:tcPr marL="360000" marR="288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5800" b="1" dirty="0"/>
                        <a:t>12 00</a:t>
                      </a:r>
                      <a:endParaRPr lang="en-US" sz="5800" b="1" dirty="0"/>
                    </a:p>
                  </a:txBody>
                  <a:tcPr marL="360000" marR="28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5800" b="1" dirty="0"/>
                        <a:t>12 00</a:t>
                      </a:r>
                      <a:endParaRPr lang="en-US" sz="5800" b="1" dirty="0"/>
                    </a:p>
                  </a:txBody>
                  <a:tcPr marL="360000" marR="28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A5DAF748-15C0-0643-AA5E-41192377C6AB}"/>
              </a:ext>
            </a:extLst>
          </p:cNvPr>
          <p:cNvCxnSpPr>
            <a:cxnSpLocks/>
          </p:cNvCxnSpPr>
          <p:nvPr/>
        </p:nvCxnSpPr>
        <p:spPr>
          <a:xfrm>
            <a:off x="13424385" y="5232959"/>
            <a:ext cx="0" cy="5508620"/>
          </a:xfrm>
          <a:prstGeom prst="line">
            <a:avLst/>
          </a:prstGeom>
          <a:ln w="76200">
            <a:solidFill>
              <a:schemeClr val="accent1"/>
            </a:solidFill>
            <a:headEnd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8640A1C-2C39-E24A-958D-404E52486ABA}"/>
              </a:ext>
            </a:extLst>
          </p:cNvPr>
          <p:cNvSpPr txBox="1"/>
          <p:nvPr/>
        </p:nvSpPr>
        <p:spPr>
          <a:xfrm>
            <a:off x="1332645" y="11055904"/>
            <a:ext cx="18348907" cy="1045406"/>
          </a:xfrm>
          <a:prstGeom prst="rect">
            <a:avLst/>
          </a:prstGeom>
          <a:noFill/>
        </p:spPr>
        <p:txBody>
          <a:bodyPr wrap="square" lIns="0" tIns="151888" rIns="0" bIns="151888" rtlCol="0">
            <a:spAutoFit/>
          </a:bodyPr>
          <a:lstStyle/>
          <a:p>
            <a:r>
              <a:rPr lang="ru-RU" sz="2400" dirty="0"/>
              <a:t>Текст выравнивается по левому краю ячейки, числовые показатели — по правому.</a:t>
            </a:r>
          </a:p>
          <a:p>
            <a:r>
              <a:rPr lang="ru-RU" sz="2400" dirty="0"/>
              <a:t>Размер шрифта в таблицах </a:t>
            </a:r>
            <a:r>
              <a:rPr lang="mr-IN" sz="2400" dirty="0"/>
              <a:t>–</a:t>
            </a:r>
            <a:r>
              <a:rPr lang="ru-RU" sz="2400" dirty="0"/>
              <a:t> </a:t>
            </a:r>
            <a:r>
              <a:rPr lang="ru-RU" sz="2400" b="1" dirty="0"/>
              <a:t>58</a:t>
            </a:r>
            <a:r>
              <a:rPr lang="ru-RU" sz="2400" dirty="0"/>
              <a:t> или </a:t>
            </a:r>
            <a:r>
              <a:rPr lang="ru-RU" sz="2400" b="1" dirty="0"/>
              <a:t>46 пт.  </a:t>
            </a:r>
            <a:r>
              <a:rPr lang="ru-RU" sz="2400" dirty="0"/>
              <a:t>Для больших таблиц допустим размер шрифта </a:t>
            </a:r>
            <a:r>
              <a:rPr lang="mr-IN" sz="2400" dirty="0"/>
              <a:t>–</a:t>
            </a:r>
            <a:r>
              <a:rPr lang="ru-RU" sz="2400" dirty="0"/>
              <a:t> </a:t>
            </a:r>
            <a:r>
              <a:rPr lang="ru-RU" sz="2400" b="1" dirty="0"/>
              <a:t>32 пт.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86C0A4-E399-6343-AE86-80B8BF4FD6D2}"/>
              </a:ext>
            </a:extLst>
          </p:cNvPr>
          <p:cNvSpPr txBox="1"/>
          <p:nvPr/>
        </p:nvSpPr>
        <p:spPr>
          <a:xfrm>
            <a:off x="19938726" y="3610659"/>
            <a:ext cx="3097411" cy="1045406"/>
          </a:xfrm>
          <a:prstGeom prst="rect">
            <a:avLst/>
          </a:prstGeom>
          <a:noFill/>
        </p:spPr>
        <p:txBody>
          <a:bodyPr wrap="square" lIns="0" tIns="151888" rIns="0" bIns="151888" rtlCol="0">
            <a:spAutoFit/>
          </a:bodyPr>
          <a:lstStyle/>
          <a:p>
            <a:r>
              <a:rPr lang="ru-RU" sz="2400" dirty="0"/>
              <a:t>Толщина линий </a:t>
            </a:r>
            <a:br>
              <a:rPr lang="ru-RU" sz="2400" dirty="0"/>
            </a:br>
            <a:r>
              <a:rPr lang="ru-RU" sz="2400" b="1" dirty="0"/>
              <a:t>1,5 </a:t>
            </a:r>
            <a:r>
              <a:rPr lang="ru-RU" sz="2400" b="1" dirty="0" err="1"/>
              <a:t>пт</a:t>
            </a:r>
            <a:endParaRPr lang="ru-RU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6E2506-57E7-7747-8473-84D4F7DD3D0B}"/>
              </a:ext>
            </a:extLst>
          </p:cNvPr>
          <p:cNvSpPr txBox="1"/>
          <p:nvPr/>
        </p:nvSpPr>
        <p:spPr>
          <a:xfrm>
            <a:off x="19938726" y="5245782"/>
            <a:ext cx="3097411" cy="1045406"/>
          </a:xfrm>
          <a:prstGeom prst="rect">
            <a:avLst/>
          </a:prstGeom>
          <a:noFill/>
        </p:spPr>
        <p:txBody>
          <a:bodyPr wrap="square" lIns="0" tIns="151888" rIns="0" bIns="151888" rtlCol="0">
            <a:spAutoFit/>
          </a:bodyPr>
          <a:lstStyle/>
          <a:p>
            <a:r>
              <a:rPr lang="ru-RU" sz="2400" dirty="0"/>
              <a:t>Толщина линий </a:t>
            </a:r>
            <a:br>
              <a:rPr lang="ru-RU" sz="2400" dirty="0"/>
            </a:br>
            <a:r>
              <a:rPr lang="ru-RU" sz="2400" b="1" dirty="0"/>
              <a:t>4,5 </a:t>
            </a:r>
            <a:r>
              <a:rPr lang="ru-RU" sz="2400" b="1" dirty="0" err="1"/>
              <a:t>пт</a:t>
            </a:r>
            <a:endParaRPr lang="ru-RU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D07B29-8883-A74F-9EEA-1AAE1F8702BA}"/>
              </a:ext>
            </a:extLst>
          </p:cNvPr>
          <p:cNvSpPr txBox="1"/>
          <p:nvPr/>
        </p:nvSpPr>
        <p:spPr>
          <a:xfrm>
            <a:off x="19938726" y="6880904"/>
            <a:ext cx="3097411" cy="676074"/>
          </a:xfrm>
          <a:prstGeom prst="rect">
            <a:avLst/>
          </a:prstGeom>
          <a:noFill/>
        </p:spPr>
        <p:txBody>
          <a:bodyPr wrap="square" lIns="0" tIns="151888" rIns="0" bIns="151888" rtlCol="0">
            <a:spAutoFit/>
          </a:bodyPr>
          <a:lstStyle/>
          <a:p>
            <a:r>
              <a:rPr lang="ru-RU" sz="2400" dirty="0"/>
              <a:t>Цвет: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40D13649-E5B1-6B46-B3C6-3F51EDFDE00F}"/>
              </a:ext>
            </a:extLst>
          </p:cNvPr>
          <p:cNvCxnSpPr>
            <a:cxnSpLocks/>
          </p:cNvCxnSpPr>
          <p:nvPr/>
        </p:nvCxnSpPr>
        <p:spPr>
          <a:xfrm>
            <a:off x="1660265" y="3098800"/>
            <a:ext cx="0" cy="7642779"/>
          </a:xfrm>
          <a:prstGeom prst="line">
            <a:avLst/>
          </a:prstGeom>
          <a:ln w="76200">
            <a:solidFill>
              <a:schemeClr val="accent1"/>
            </a:solidFill>
            <a:headEnd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5702F4DE-D4B5-884C-8A59-CAC1146F7246}"/>
              </a:ext>
            </a:extLst>
          </p:cNvPr>
          <p:cNvCxnSpPr>
            <a:cxnSpLocks/>
          </p:cNvCxnSpPr>
          <p:nvPr/>
        </p:nvCxnSpPr>
        <p:spPr>
          <a:xfrm flipH="1">
            <a:off x="17259716" y="4072810"/>
            <a:ext cx="2556332" cy="2270831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A4C25D91-CCA5-5548-B1BD-F5DAF6081C02}"/>
              </a:ext>
            </a:extLst>
          </p:cNvPr>
          <p:cNvCxnSpPr>
            <a:cxnSpLocks/>
          </p:cNvCxnSpPr>
          <p:nvPr/>
        </p:nvCxnSpPr>
        <p:spPr>
          <a:xfrm flipH="1">
            <a:off x="15912523" y="5727235"/>
            <a:ext cx="3903526" cy="3467564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C1A7F4C9-8BF6-974A-AEDD-FE2FAB280FF3}"/>
              </a:ext>
            </a:extLst>
          </p:cNvPr>
          <p:cNvCxnSpPr>
            <a:cxnSpLocks/>
          </p:cNvCxnSpPr>
          <p:nvPr/>
        </p:nvCxnSpPr>
        <p:spPr>
          <a:xfrm flipH="1">
            <a:off x="17507175" y="7414725"/>
            <a:ext cx="2308873" cy="2051008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2ACC6E07-6CC7-4643-B3BB-F23C85AA2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8725" y="7707065"/>
            <a:ext cx="3163473" cy="2445984"/>
          </a:xfrm>
          <a:prstGeom prst="rect">
            <a:avLst/>
          </a:prstGeom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058539C2-6B33-CE45-A9B6-8ED3C27D8A5C}"/>
              </a:ext>
            </a:extLst>
          </p:cNvPr>
          <p:cNvSpPr/>
          <p:nvPr/>
        </p:nvSpPr>
        <p:spPr>
          <a:xfrm>
            <a:off x="20846534" y="8600422"/>
            <a:ext cx="456275" cy="334326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375" dirty="0">
              <a:solidFill>
                <a:schemeClr val="bg1"/>
              </a:solidFill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CF36F651-2C56-9640-8DFE-74ABA13C76F7}"/>
              </a:ext>
            </a:extLst>
          </p:cNvPr>
          <p:cNvSpPr/>
          <p:nvPr/>
        </p:nvSpPr>
        <p:spPr>
          <a:xfrm>
            <a:off x="20693997" y="6988108"/>
            <a:ext cx="14334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s-IS" sz="2400" dirty="0"/>
              <a:t>CCDEFF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969632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1063AD-95EF-3749-A81D-D74AA9702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Таблицы в презентациях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CF27D68-00FC-3F49-8A2A-AFD98D102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228F008-2DC4-764E-961C-C18C28531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32</a:t>
            </a:fld>
            <a:endParaRPr lang="ru-RU"/>
          </a:p>
        </p:txBody>
      </p:sp>
      <p:graphicFrame>
        <p:nvGraphicFramePr>
          <p:cNvPr id="5" name="Объект 7">
            <a:extLst>
              <a:ext uri="{FF2B5EF4-FFF2-40B4-BE49-F238E27FC236}">
                <a16:creationId xmlns:a16="http://schemas.microsoft.com/office/drawing/2014/main" id="{427DEE65-7FC2-9044-A470-5365D57A6D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0204013"/>
              </p:ext>
            </p:extLst>
          </p:nvPr>
        </p:nvGraphicFramePr>
        <p:xfrm>
          <a:off x="1346269" y="3542399"/>
          <a:ext cx="21672483" cy="84067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2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9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99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899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899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01119"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dirty="0"/>
                        <a:t>Category</a:t>
                      </a:r>
                      <a:r>
                        <a:rPr lang="ru-RU" sz="4600" baseline="0" dirty="0"/>
                        <a:t> </a:t>
                      </a:r>
                      <a:endParaRPr lang="en-US" sz="4600" dirty="0"/>
                    </a:p>
                  </a:txBody>
                  <a:tcPr marL="360000" marR="288000" marT="72000" marB="72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dirty="0"/>
                        <a:t>Category 1</a:t>
                      </a:r>
                    </a:p>
                  </a:txBody>
                  <a:tcPr marL="360000" marR="288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dirty="0"/>
                        <a:t>Category</a:t>
                      </a:r>
                      <a:r>
                        <a:rPr lang="en-US" sz="4600" baseline="0" dirty="0"/>
                        <a:t> 2</a:t>
                      </a:r>
                      <a:endParaRPr lang="en-US" sz="4600" dirty="0"/>
                    </a:p>
                  </a:txBody>
                  <a:tcPr marL="360000" marR="288000" marT="72000" marB="72000"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dirty="0"/>
                        <a:t>Category 3</a:t>
                      </a:r>
                    </a:p>
                  </a:txBody>
                  <a:tcPr marL="360000" marR="288000" marT="72000" marB="72000"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dirty="0"/>
                        <a:t>Category 5</a:t>
                      </a:r>
                    </a:p>
                  </a:txBody>
                  <a:tcPr marL="360000" marR="288000" marT="72000" marB="72000"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1119"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dirty="0"/>
                        <a:t>Category</a:t>
                      </a:r>
                      <a:r>
                        <a:rPr lang="ru-RU" sz="4600" baseline="0" dirty="0"/>
                        <a:t> 1</a:t>
                      </a:r>
                      <a:endParaRPr lang="en-US" sz="4600" dirty="0"/>
                    </a:p>
                  </a:txBody>
                  <a:tcPr marL="360000" marR="288000" marT="72000" marB="72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600" dirty="0"/>
                        <a:t>12 00</a:t>
                      </a:r>
                      <a:endParaRPr lang="en-US" sz="4600" dirty="0"/>
                    </a:p>
                  </a:txBody>
                  <a:tcPr marL="360000" marR="28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600" dirty="0"/>
                        <a:t>12 00</a:t>
                      </a:r>
                      <a:endParaRPr lang="en-US" sz="4600" dirty="0"/>
                    </a:p>
                  </a:txBody>
                  <a:tcPr marL="360000" marR="28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600" dirty="0"/>
                        <a:t>12 00</a:t>
                      </a:r>
                      <a:endParaRPr lang="en-US" sz="4600" dirty="0"/>
                    </a:p>
                  </a:txBody>
                  <a:tcPr marL="360000" marR="28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600" dirty="0"/>
                        <a:t>12 00</a:t>
                      </a:r>
                      <a:endParaRPr lang="en-US" sz="4600" dirty="0"/>
                    </a:p>
                  </a:txBody>
                  <a:tcPr marL="360000" marR="28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1119"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dirty="0"/>
                        <a:t>Category</a:t>
                      </a:r>
                      <a:r>
                        <a:rPr lang="ru-RU" sz="4600" baseline="0" dirty="0"/>
                        <a:t> </a:t>
                      </a:r>
                      <a:r>
                        <a:rPr lang="en-US" sz="4600" baseline="0" dirty="0"/>
                        <a:t>4</a:t>
                      </a:r>
                      <a:endParaRPr lang="en-US" sz="4600" dirty="0"/>
                    </a:p>
                  </a:txBody>
                  <a:tcPr marL="360000" marR="288000" marT="72000" marB="72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600" dirty="0"/>
                        <a:t>10</a:t>
                      </a:r>
                      <a:endParaRPr lang="en-US" sz="4600" dirty="0"/>
                    </a:p>
                  </a:txBody>
                  <a:tcPr marL="360000" marR="28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600" dirty="0"/>
                        <a:t>10</a:t>
                      </a:r>
                      <a:endParaRPr lang="en-US" sz="4600" dirty="0"/>
                    </a:p>
                  </a:txBody>
                  <a:tcPr marL="360000" marR="28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600" dirty="0"/>
                        <a:t>10</a:t>
                      </a:r>
                      <a:endParaRPr lang="en-US" sz="4600" dirty="0"/>
                    </a:p>
                  </a:txBody>
                  <a:tcPr marL="360000" marR="28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600" dirty="0"/>
                        <a:t>10</a:t>
                      </a:r>
                      <a:endParaRPr lang="en-US" sz="4600" dirty="0"/>
                    </a:p>
                  </a:txBody>
                  <a:tcPr marL="360000" marR="28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1119"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dirty="0"/>
                        <a:t>Category</a:t>
                      </a:r>
                      <a:r>
                        <a:rPr lang="ru-RU" sz="4600" baseline="0" dirty="0"/>
                        <a:t> </a:t>
                      </a:r>
                      <a:r>
                        <a:rPr lang="en-US" sz="4600" baseline="0" dirty="0"/>
                        <a:t>5</a:t>
                      </a:r>
                      <a:endParaRPr lang="en-US" sz="4600" dirty="0"/>
                    </a:p>
                  </a:txBody>
                  <a:tcPr marL="360000" marR="288000" marT="72000" marB="72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600" dirty="0"/>
                        <a:t>12 00</a:t>
                      </a:r>
                      <a:endParaRPr lang="en-US" sz="4600" dirty="0"/>
                    </a:p>
                  </a:txBody>
                  <a:tcPr marL="360000" marR="28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600" dirty="0"/>
                        <a:t>12 00</a:t>
                      </a:r>
                      <a:endParaRPr lang="en-US" sz="4600" dirty="0"/>
                    </a:p>
                  </a:txBody>
                  <a:tcPr marL="360000" marR="28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600" dirty="0"/>
                        <a:t>12 00</a:t>
                      </a:r>
                      <a:endParaRPr lang="en-US" sz="4600" dirty="0"/>
                    </a:p>
                  </a:txBody>
                  <a:tcPr marL="360000" marR="28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600" dirty="0"/>
                        <a:t>12 00</a:t>
                      </a:r>
                      <a:endParaRPr lang="en-US" sz="4600" dirty="0"/>
                    </a:p>
                  </a:txBody>
                  <a:tcPr marL="360000" marR="28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01119"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dirty="0"/>
                        <a:t>Category</a:t>
                      </a:r>
                      <a:r>
                        <a:rPr lang="ru-RU" sz="4600" baseline="0" dirty="0"/>
                        <a:t> </a:t>
                      </a:r>
                      <a:r>
                        <a:rPr lang="en-US" sz="4600" baseline="0" dirty="0"/>
                        <a:t>6</a:t>
                      </a:r>
                      <a:endParaRPr lang="en-US" sz="4600" dirty="0"/>
                    </a:p>
                  </a:txBody>
                  <a:tcPr marL="360000" marR="288000" marT="72000" marB="72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600" dirty="0"/>
                        <a:t>10</a:t>
                      </a:r>
                      <a:endParaRPr lang="en-US" sz="4600" dirty="0"/>
                    </a:p>
                  </a:txBody>
                  <a:tcPr marL="360000" marR="28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600" dirty="0"/>
                        <a:t>10</a:t>
                      </a:r>
                      <a:endParaRPr lang="en-US" sz="4600" dirty="0"/>
                    </a:p>
                  </a:txBody>
                  <a:tcPr marL="360000" marR="28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600" dirty="0"/>
                        <a:t>10</a:t>
                      </a:r>
                      <a:endParaRPr lang="en-US" sz="4600" dirty="0"/>
                    </a:p>
                  </a:txBody>
                  <a:tcPr marL="360000" marR="28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600" dirty="0"/>
                        <a:t>10</a:t>
                      </a:r>
                      <a:endParaRPr lang="en-US" sz="4600" dirty="0"/>
                    </a:p>
                  </a:txBody>
                  <a:tcPr marL="360000" marR="28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01119"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1" dirty="0"/>
                        <a:t>Total</a:t>
                      </a:r>
                    </a:p>
                  </a:txBody>
                  <a:tcPr marL="360000" marR="288000" marT="72000" marB="72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600" b="1" dirty="0"/>
                        <a:t>12 00</a:t>
                      </a:r>
                      <a:endParaRPr lang="en-US" sz="4600" b="1" dirty="0"/>
                    </a:p>
                  </a:txBody>
                  <a:tcPr marL="360000" marR="28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600" b="1" dirty="0"/>
                        <a:t>12 00</a:t>
                      </a:r>
                      <a:endParaRPr lang="en-US" sz="4600" b="1" dirty="0"/>
                    </a:p>
                  </a:txBody>
                  <a:tcPr marL="360000" marR="28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600" b="1" dirty="0"/>
                        <a:t>12 00</a:t>
                      </a:r>
                      <a:endParaRPr lang="en-US" sz="4600" b="1" dirty="0"/>
                    </a:p>
                  </a:txBody>
                  <a:tcPr marL="360000" marR="28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600" b="1" dirty="0"/>
                        <a:t>12 00</a:t>
                      </a:r>
                      <a:endParaRPr lang="en-US" sz="4600" b="1" dirty="0"/>
                    </a:p>
                  </a:txBody>
                  <a:tcPr marL="360000" marR="28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4791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1063AD-95EF-3749-A81D-D74AA9702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Таблицы в презентациях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CF27D68-00FC-3F49-8A2A-AFD98D102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228F008-2DC4-764E-961C-C18C28531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33</a:t>
            </a:fld>
            <a:endParaRPr lang="ru-RU"/>
          </a:p>
        </p:txBody>
      </p:sp>
      <p:graphicFrame>
        <p:nvGraphicFramePr>
          <p:cNvPr id="6" name="Объект 7">
            <a:extLst>
              <a:ext uri="{FF2B5EF4-FFF2-40B4-BE49-F238E27FC236}">
                <a16:creationId xmlns:a16="http://schemas.microsoft.com/office/drawing/2014/main" id="{9220D0E6-137E-674F-88B3-22759C9354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6136542"/>
              </p:ext>
            </p:extLst>
          </p:nvPr>
        </p:nvGraphicFramePr>
        <p:xfrm>
          <a:off x="1346267" y="3542400"/>
          <a:ext cx="21672482" cy="84074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17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38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3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38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138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34156"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400" dirty="0"/>
                        <a:t>Category</a:t>
                      </a:r>
                      <a:r>
                        <a:rPr lang="ru-RU" sz="3400" baseline="0" dirty="0"/>
                        <a:t> </a:t>
                      </a:r>
                      <a:endParaRPr lang="en-US" sz="3400" dirty="0"/>
                    </a:p>
                  </a:txBody>
                  <a:tcPr marL="360000" marR="288000" marT="72000" marB="72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400" dirty="0"/>
                        <a:t>Category 1</a:t>
                      </a:r>
                    </a:p>
                  </a:txBody>
                  <a:tcPr marL="360000" marR="288000" marT="72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400" dirty="0"/>
                        <a:t>Category</a:t>
                      </a:r>
                      <a:r>
                        <a:rPr lang="en-US" sz="3400" baseline="0" dirty="0"/>
                        <a:t> 2</a:t>
                      </a:r>
                      <a:endParaRPr lang="en-US" sz="3400" dirty="0"/>
                    </a:p>
                  </a:txBody>
                  <a:tcPr marL="360000" marR="288000" marT="72000" marB="72000"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400" dirty="0"/>
                        <a:t>Category 3</a:t>
                      </a:r>
                    </a:p>
                  </a:txBody>
                  <a:tcPr marL="360000" marR="288000" marT="72000" marB="72000"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400" dirty="0"/>
                        <a:t>Category 5</a:t>
                      </a:r>
                    </a:p>
                  </a:txBody>
                  <a:tcPr marL="360000" marR="288000" marT="72000" marB="72000"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4156"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400" dirty="0"/>
                        <a:t>Category</a:t>
                      </a:r>
                      <a:r>
                        <a:rPr lang="ru-RU" sz="3400" baseline="0" dirty="0"/>
                        <a:t> 1</a:t>
                      </a:r>
                      <a:endParaRPr lang="en-US" sz="3400" dirty="0"/>
                    </a:p>
                  </a:txBody>
                  <a:tcPr marL="360000" marR="288000" marT="72000" marB="72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400" dirty="0"/>
                        <a:t>12 00</a:t>
                      </a:r>
                      <a:endParaRPr lang="en-US" sz="3400" dirty="0"/>
                    </a:p>
                  </a:txBody>
                  <a:tcPr marL="360000" marR="28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400" dirty="0"/>
                        <a:t>12 00</a:t>
                      </a:r>
                      <a:endParaRPr lang="en-US" sz="3400" dirty="0"/>
                    </a:p>
                  </a:txBody>
                  <a:tcPr marL="360000" marR="28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400" dirty="0"/>
                        <a:t>12 00</a:t>
                      </a:r>
                      <a:endParaRPr lang="en-US" sz="3400" dirty="0"/>
                    </a:p>
                  </a:txBody>
                  <a:tcPr marL="360000" marR="28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400" dirty="0"/>
                        <a:t>12 00</a:t>
                      </a:r>
                      <a:endParaRPr lang="en-US" sz="3400" dirty="0"/>
                    </a:p>
                  </a:txBody>
                  <a:tcPr marL="360000" marR="28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4156"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400" dirty="0"/>
                        <a:t>Category</a:t>
                      </a:r>
                      <a:r>
                        <a:rPr lang="ru-RU" sz="3400" baseline="0" dirty="0"/>
                        <a:t> 2</a:t>
                      </a:r>
                      <a:endParaRPr lang="en-US" sz="3400" dirty="0"/>
                    </a:p>
                  </a:txBody>
                  <a:tcPr marL="360000" marR="288000" marT="72000" marB="72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400" dirty="0"/>
                        <a:t>10</a:t>
                      </a:r>
                      <a:endParaRPr lang="en-US" sz="3400" dirty="0"/>
                    </a:p>
                  </a:txBody>
                  <a:tcPr marL="360000" marR="28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400" dirty="0"/>
                        <a:t>10</a:t>
                      </a:r>
                      <a:endParaRPr lang="en-US" sz="3400" dirty="0"/>
                    </a:p>
                  </a:txBody>
                  <a:tcPr marL="360000" marR="28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400" dirty="0"/>
                        <a:t>10</a:t>
                      </a:r>
                      <a:endParaRPr lang="en-US" sz="3400" dirty="0"/>
                    </a:p>
                  </a:txBody>
                  <a:tcPr marL="360000" marR="28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400" dirty="0"/>
                        <a:t>10</a:t>
                      </a:r>
                      <a:endParaRPr lang="en-US" sz="3400" dirty="0"/>
                    </a:p>
                  </a:txBody>
                  <a:tcPr marL="360000" marR="28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4156"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400" dirty="0"/>
                        <a:t>Category</a:t>
                      </a:r>
                      <a:r>
                        <a:rPr lang="ru-RU" sz="3400" baseline="0" dirty="0"/>
                        <a:t> 3</a:t>
                      </a:r>
                      <a:endParaRPr lang="en-US" sz="3400" dirty="0"/>
                    </a:p>
                  </a:txBody>
                  <a:tcPr marL="360000" marR="288000" marT="72000" marB="72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400" dirty="0"/>
                        <a:t>12 00</a:t>
                      </a:r>
                      <a:endParaRPr lang="en-US" sz="3400" dirty="0"/>
                    </a:p>
                  </a:txBody>
                  <a:tcPr marL="360000" marR="28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400" dirty="0"/>
                        <a:t>12 00</a:t>
                      </a:r>
                      <a:endParaRPr lang="en-US" sz="3400" dirty="0"/>
                    </a:p>
                  </a:txBody>
                  <a:tcPr marL="360000" marR="28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400" dirty="0"/>
                        <a:t>12 00</a:t>
                      </a:r>
                      <a:endParaRPr lang="en-US" sz="3400" dirty="0"/>
                    </a:p>
                  </a:txBody>
                  <a:tcPr marL="360000" marR="28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400" dirty="0"/>
                        <a:t>12 00</a:t>
                      </a:r>
                      <a:endParaRPr lang="en-US" sz="3400" dirty="0"/>
                    </a:p>
                  </a:txBody>
                  <a:tcPr marL="360000" marR="28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934156"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400" dirty="0"/>
                        <a:t>Category</a:t>
                      </a:r>
                      <a:r>
                        <a:rPr lang="ru-RU" sz="3400" baseline="0" dirty="0"/>
                        <a:t> 4</a:t>
                      </a:r>
                      <a:endParaRPr lang="en-US" sz="3400" dirty="0"/>
                    </a:p>
                  </a:txBody>
                  <a:tcPr marL="360000" marR="288000" marT="72000" marB="72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400" dirty="0"/>
                        <a:t>800</a:t>
                      </a:r>
                      <a:endParaRPr lang="en-US" sz="3400" dirty="0"/>
                    </a:p>
                  </a:txBody>
                  <a:tcPr marL="360000" marR="28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400" dirty="0"/>
                        <a:t>800</a:t>
                      </a:r>
                      <a:endParaRPr lang="en-US" sz="3400" dirty="0"/>
                    </a:p>
                  </a:txBody>
                  <a:tcPr marL="360000" marR="28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400" dirty="0"/>
                        <a:t>800</a:t>
                      </a:r>
                      <a:endParaRPr lang="en-US" sz="3400" dirty="0"/>
                    </a:p>
                  </a:txBody>
                  <a:tcPr marL="360000" marR="28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400" dirty="0"/>
                        <a:t>800</a:t>
                      </a:r>
                      <a:endParaRPr lang="en-US" sz="3400" dirty="0"/>
                    </a:p>
                  </a:txBody>
                  <a:tcPr marL="360000" marR="28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837683"/>
                  </a:ext>
                </a:extLst>
              </a:tr>
              <a:tr h="934156"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400" dirty="0"/>
                        <a:t>Category</a:t>
                      </a:r>
                      <a:r>
                        <a:rPr lang="ru-RU" sz="3400" baseline="0" dirty="0"/>
                        <a:t> </a:t>
                      </a:r>
                      <a:r>
                        <a:rPr lang="en-US" sz="3400" baseline="0" dirty="0"/>
                        <a:t>5</a:t>
                      </a:r>
                      <a:endParaRPr lang="en-US" sz="3400" dirty="0"/>
                    </a:p>
                  </a:txBody>
                  <a:tcPr marL="360000" marR="288000" marT="72000" marB="72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400" dirty="0"/>
                        <a:t>12 00</a:t>
                      </a:r>
                      <a:endParaRPr lang="en-US" sz="3400" dirty="0"/>
                    </a:p>
                  </a:txBody>
                  <a:tcPr marL="360000" marR="28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400" dirty="0"/>
                        <a:t>12 00</a:t>
                      </a:r>
                      <a:endParaRPr lang="en-US" sz="3400" dirty="0"/>
                    </a:p>
                  </a:txBody>
                  <a:tcPr marL="360000" marR="28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400" dirty="0"/>
                        <a:t>12 00</a:t>
                      </a:r>
                      <a:endParaRPr lang="en-US" sz="3400" dirty="0"/>
                    </a:p>
                  </a:txBody>
                  <a:tcPr marL="360000" marR="28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400" dirty="0"/>
                        <a:t>12 00</a:t>
                      </a:r>
                      <a:endParaRPr lang="en-US" sz="3400" dirty="0"/>
                    </a:p>
                  </a:txBody>
                  <a:tcPr marL="360000" marR="28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3556931"/>
                  </a:ext>
                </a:extLst>
              </a:tr>
              <a:tr h="934156"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400" dirty="0"/>
                        <a:t>Category</a:t>
                      </a:r>
                      <a:r>
                        <a:rPr lang="ru-RU" sz="3400" baseline="0" dirty="0"/>
                        <a:t> 6</a:t>
                      </a:r>
                      <a:endParaRPr lang="en-US" sz="3400" dirty="0"/>
                    </a:p>
                  </a:txBody>
                  <a:tcPr marL="360000" marR="288000" marT="72000" marB="72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400" dirty="0"/>
                        <a:t>800</a:t>
                      </a:r>
                      <a:endParaRPr lang="en-US" sz="3400" dirty="0"/>
                    </a:p>
                  </a:txBody>
                  <a:tcPr marL="360000" marR="28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400" dirty="0"/>
                        <a:t>800</a:t>
                      </a:r>
                      <a:endParaRPr lang="en-US" sz="3400" dirty="0"/>
                    </a:p>
                  </a:txBody>
                  <a:tcPr marL="360000" marR="28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400" dirty="0"/>
                        <a:t>800</a:t>
                      </a:r>
                      <a:endParaRPr lang="en-US" sz="3400" dirty="0"/>
                    </a:p>
                  </a:txBody>
                  <a:tcPr marL="360000" marR="28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400" dirty="0"/>
                        <a:t>800</a:t>
                      </a:r>
                      <a:endParaRPr lang="en-US" sz="3400" dirty="0"/>
                    </a:p>
                  </a:txBody>
                  <a:tcPr marL="360000" marR="28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445344"/>
                  </a:ext>
                </a:extLst>
              </a:tr>
              <a:tr h="934156"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400" dirty="0"/>
                        <a:t>Category</a:t>
                      </a:r>
                      <a:r>
                        <a:rPr lang="ru-RU" sz="3400" baseline="0" dirty="0"/>
                        <a:t> 7</a:t>
                      </a:r>
                      <a:endParaRPr lang="en-US" sz="3400" dirty="0"/>
                    </a:p>
                  </a:txBody>
                  <a:tcPr marL="360000" marR="288000" marT="72000" marB="72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400" dirty="0"/>
                        <a:t>10</a:t>
                      </a:r>
                      <a:endParaRPr lang="en-US" sz="3400" dirty="0"/>
                    </a:p>
                  </a:txBody>
                  <a:tcPr marL="360000" marR="28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400" dirty="0"/>
                        <a:t>10</a:t>
                      </a:r>
                      <a:endParaRPr lang="en-US" sz="3400" dirty="0"/>
                    </a:p>
                  </a:txBody>
                  <a:tcPr marL="360000" marR="28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400" dirty="0"/>
                        <a:t>10</a:t>
                      </a:r>
                      <a:endParaRPr lang="en-US" sz="3400" dirty="0"/>
                    </a:p>
                  </a:txBody>
                  <a:tcPr marL="360000" marR="28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400" dirty="0"/>
                        <a:t>10</a:t>
                      </a:r>
                      <a:endParaRPr lang="en-US" sz="3400" dirty="0"/>
                    </a:p>
                  </a:txBody>
                  <a:tcPr marL="360000" marR="28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34156"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400" b="1" dirty="0"/>
                        <a:t>Total</a:t>
                      </a:r>
                    </a:p>
                  </a:txBody>
                  <a:tcPr marL="360000" marR="288000" marT="72000" marB="72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400" b="1" dirty="0"/>
                        <a:t>12 00</a:t>
                      </a:r>
                      <a:endParaRPr lang="en-US" sz="3400" b="1" dirty="0"/>
                    </a:p>
                  </a:txBody>
                  <a:tcPr marL="360000" marR="28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400" b="1" dirty="0"/>
                        <a:t>12 00</a:t>
                      </a:r>
                      <a:endParaRPr lang="en-US" sz="3400" b="1" dirty="0"/>
                    </a:p>
                  </a:txBody>
                  <a:tcPr marL="360000" marR="28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400" b="1" dirty="0"/>
                        <a:t>12 00</a:t>
                      </a:r>
                      <a:endParaRPr lang="en-US" sz="3400" b="1" dirty="0"/>
                    </a:p>
                  </a:txBody>
                  <a:tcPr marL="360000" marR="28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400" b="1" dirty="0"/>
                        <a:t>12 00</a:t>
                      </a:r>
                      <a:endParaRPr lang="en-US" sz="3400" b="1" dirty="0"/>
                    </a:p>
                  </a:txBody>
                  <a:tcPr marL="360000" marR="28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71910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F8487F4-5330-EC42-84D1-69C9FA5094D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ru-RU" dirty="0"/>
              <a:t>Имя и фамилия спикера</a:t>
            </a:r>
          </a:p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9D7159F-A573-5C42-9655-EFCF826161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6630605-F41E-0F4A-9B37-88C31990694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 dirty="0"/>
              <a:t>Почта@</a:t>
            </a:r>
            <a:r>
              <a:rPr lang="en-US" dirty="0" err="1"/>
              <a:t>ozon.ru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0485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01E3AF63-B053-CD46-8D5D-67379B80C0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8102" y="3713019"/>
            <a:ext cx="16705166" cy="2045363"/>
          </a:xfrm>
        </p:spPr>
        <p:txBody>
          <a:bodyPr/>
          <a:lstStyle/>
          <a:p>
            <a:r>
              <a:rPr lang="ru-RU" dirty="0">
                <a:solidFill>
                  <a:schemeClr val="tx2"/>
                </a:solidFill>
                <a:latin typeface="Arial" panose="020B0604020202020204" pitchFamily="34" charset="0"/>
                <a:ea typeface="Play"/>
                <a:cs typeface="Arial" panose="020B0604020202020204" pitchFamily="34" charset="0"/>
                <a:sym typeface="Play"/>
              </a:rPr>
              <a:t>HTML</a:t>
            </a:r>
            <a:endParaRPr lang="ru-RU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22684D4-58C1-B341-ABE3-F33CA95AB693}"/>
              </a:ext>
            </a:extLst>
          </p:cNvPr>
          <p:cNvSpPr/>
          <p:nvPr/>
        </p:nvSpPr>
        <p:spPr>
          <a:xfrm>
            <a:off x="3058102" y="6617364"/>
            <a:ext cx="16705166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5800" dirty="0">
                <a:solidFill>
                  <a:schemeClr val="bg1"/>
                </a:solidFill>
                <a:latin typeface="Arial" panose="020B0604020202020204" pitchFamily="34" charset="0"/>
                <a:ea typeface="Play"/>
                <a:cs typeface="Arial" panose="020B0604020202020204" pitchFamily="34" charset="0"/>
                <a:sym typeface="Play"/>
              </a:rPr>
              <a:t>стандартизированный язык разметки документов во Всемирной паутине. Большинство веб-страниц содержат описание разметки на языке HTML.</a:t>
            </a:r>
            <a:endParaRPr lang="ru-RU" sz="5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405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7">
            <a:extLst>
              <a:ext uri="{FF2B5EF4-FFF2-40B4-BE49-F238E27FC236}">
                <a16:creationId xmlns:a16="http://schemas.microsoft.com/office/drawing/2014/main" id="{396F3BA6-FC76-9E4E-83F2-B6462A124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8102" y="3713019"/>
            <a:ext cx="16705166" cy="2045363"/>
          </a:xfrm>
        </p:spPr>
        <p:txBody>
          <a:bodyPr/>
          <a:lstStyle/>
          <a:p>
            <a:r>
              <a:rPr lang="ru-RU" dirty="0">
                <a:solidFill>
                  <a:schemeClr val="tx2"/>
                </a:solidFill>
                <a:latin typeface="Arial" panose="020B0604020202020204" pitchFamily="34" charset="0"/>
                <a:ea typeface="Play"/>
                <a:cs typeface="Arial" panose="020B0604020202020204" pitchFamily="34" charset="0"/>
                <a:sym typeface="Play"/>
              </a:rPr>
              <a:t>HTML</a:t>
            </a:r>
            <a:endParaRPr lang="ru-RU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FCDE782-DDB9-CA43-8DAB-99FD6ECE3679}"/>
              </a:ext>
            </a:extLst>
          </p:cNvPr>
          <p:cNvSpPr/>
          <p:nvPr/>
        </p:nvSpPr>
        <p:spPr>
          <a:xfrm>
            <a:off x="3058102" y="6617364"/>
            <a:ext cx="16705166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5800" dirty="0">
                <a:latin typeface="Arial" panose="020B0604020202020204" pitchFamily="34" charset="0"/>
                <a:ea typeface="Play"/>
                <a:cs typeface="Arial" panose="020B0604020202020204" pitchFamily="34" charset="0"/>
                <a:sym typeface="Play"/>
              </a:rPr>
              <a:t>стандартизированный язык разметки документов во Всемирной паутине. Большинство веб-страниц содержат описание разметки на языке HTML.</a:t>
            </a:r>
            <a:endParaRPr lang="ru-RU" sz="5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394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1BA6FBC-AC49-2E47-9B95-D34230F98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/>
              <a:t>Слайд с фото </a:t>
            </a:r>
            <a:br>
              <a:rPr lang="ru-RU" dirty="0"/>
            </a:br>
            <a:r>
              <a:rPr lang="ru-RU" dirty="0"/>
              <a:t>и текстом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A16C5E-6A16-9049-A2B7-E3D673B43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D9A1689-3589-C047-A4AC-4CE940616A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ru-RU" b="1" dirty="0"/>
              <a:t>Подзаголовок</a:t>
            </a:r>
            <a:r>
              <a:rPr lang="ru-RU" dirty="0"/>
              <a:t> </a:t>
            </a:r>
          </a:p>
          <a:p>
            <a:pPr lvl="2"/>
            <a:r>
              <a:rPr lang="ru-RU" dirty="0"/>
              <a:t>Короткий текст</a:t>
            </a:r>
          </a:p>
          <a:p>
            <a:pPr lvl="2"/>
            <a:r>
              <a:rPr lang="ru-RU" dirty="0"/>
              <a:t>Использует все </a:t>
            </a:r>
            <a:br>
              <a:rPr lang="ru-RU" dirty="0"/>
            </a:br>
            <a:r>
              <a:rPr lang="ru-RU" dirty="0"/>
              <a:t>или почти все буквы </a:t>
            </a:r>
            <a:br>
              <a:rPr lang="ru-RU" dirty="0"/>
            </a:br>
            <a:r>
              <a:rPr lang="ru-RU" dirty="0"/>
              <a:t>алфавита, </a:t>
            </a:r>
            <a:br>
              <a:rPr lang="ru-RU" dirty="0"/>
            </a:br>
            <a:r>
              <a:rPr lang="ru-RU" dirty="0"/>
              <a:t>по возможности </a:t>
            </a:r>
            <a:br>
              <a:rPr lang="ru-RU" dirty="0"/>
            </a:br>
            <a:r>
              <a:rPr lang="ru-RU" dirty="0"/>
              <a:t>не повторяя их</a:t>
            </a:r>
          </a:p>
        </p:txBody>
      </p:sp>
      <p:pic>
        <p:nvPicPr>
          <p:cNvPr id="7" name="Google Shape;207;p4">
            <a:extLst>
              <a:ext uri="{FF2B5EF4-FFF2-40B4-BE49-F238E27FC236}">
                <a16:creationId xmlns:a16="http://schemas.microsoft.com/office/drawing/2014/main" id="{D3E021B5-B596-6244-A97C-E84464918F3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39103" y="0"/>
            <a:ext cx="12191208" cy="13715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2288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D508D0B-CFC6-BC42-BBA8-D8ED89377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8226" y="8794330"/>
            <a:ext cx="8803776" cy="363935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1580C0-FAFA-0047-9C53-623C72C91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/>
              <a:t>Макет «</a:t>
            </a:r>
            <a:r>
              <a:rPr lang="en-US" dirty="0"/>
              <a:t>Code Text</a:t>
            </a:r>
            <a:r>
              <a:rPr lang="ru-RU" dirty="0"/>
              <a:t>»: добавление кода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16444D2C-2883-A145-B5EC-9D367934BE7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346268" y="3206750"/>
            <a:ext cx="11135292" cy="4268788"/>
          </a:xfrm>
        </p:spPr>
        <p:txBody>
          <a:bodyPr/>
          <a:lstStyle/>
          <a:p>
            <a:pPr marL="810086" indent="-759456">
              <a:spcBef>
                <a:spcPts val="984"/>
              </a:spcBef>
              <a:spcAft>
                <a:spcPts val="1125"/>
              </a:spcAft>
            </a:pPr>
            <a:r>
              <a:rPr lang="ru-RU" sz="3400" dirty="0"/>
              <a:t>Хотите добавить код текстом? Всё просто:</a:t>
            </a:r>
          </a:p>
          <a:p>
            <a:pPr marL="810086" lvl="3" indent="-759456">
              <a:spcBef>
                <a:spcPts val="984"/>
              </a:spcBef>
              <a:spcAft>
                <a:spcPts val="1125"/>
              </a:spcAft>
            </a:pPr>
            <a:r>
              <a:rPr lang="ru-RU" sz="3400" dirty="0"/>
              <a:t>Скачайте и установите шрифт </a:t>
            </a:r>
            <a:r>
              <a:rPr lang="en-US" sz="3400" dirty="0">
                <a:hlinkClick r:id="rId3"/>
              </a:rPr>
              <a:t>Hack</a:t>
            </a:r>
            <a:r>
              <a:rPr lang="ru-RU" sz="3400" dirty="0"/>
              <a:t>.</a:t>
            </a:r>
          </a:p>
          <a:p>
            <a:pPr marL="810086" lvl="3" indent="-759456">
              <a:spcBef>
                <a:spcPts val="984"/>
              </a:spcBef>
              <a:spcAft>
                <a:spcPts val="1125"/>
              </a:spcAft>
            </a:pPr>
            <a:r>
              <a:rPr lang="ru-RU" sz="3400" dirty="0"/>
              <a:t>Используйте макет «</a:t>
            </a:r>
            <a:r>
              <a:rPr lang="en" sz="3400" b="1" dirty="0"/>
              <a:t>Code</a:t>
            </a:r>
            <a:r>
              <a:rPr lang="ru-RU" sz="3400" b="1" dirty="0"/>
              <a:t> </a:t>
            </a:r>
            <a:r>
              <a:rPr lang="en-US" sz="3400" b="1" dirty="0"/>
              <a:t>Text</a:t>
            </a:r>
            <a:r>
              <a:rPr lang="en" sz="3400" dirty="0"/>
              <a:t>» </a:t>
            </a:r>
            <a:r>
              <a:rPr lang="ru-RU" sz="3400" dirty="0"/>
              <a:t>и вставьте текст.</a:t>
            </a:r>
          </a:p>
          <a:p>
            <a:pPr marL="810086" lvl="3" indent="-759456">
              <a:spcBef>
                <a:spcPts val="984"/>
              </a:spcBef>
              <a:spcAft>
                <a:spcPts val="1125"/>
              </a:spcAft>
            </a:pPr>
            <a:r>
              <a:rPr lang="ru-RU" sz="3400" dirty="0"/>
              <a:t>Основной цвет текста в коде — белый. </a:t>
            </a:r>
          </a:p>
          <a:p>
            <a:pPr marL="810086" lvl="3" indent="-759456">
              <a:spcBef>
                <a:spcPts val="984"/>
              </a:spcBef>
              <a:spcAft>
                <a:spcPts val="1125"/>
              </a:spcAft>
            </a:pPr>
            <a:r>
              <a:rPr lang="ru-RU" sz="3400" dirty="0"/>
              <a:t>Используйте фирменные цвета в коде. 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ACC5920-7EDB-7744-8837-7289BB69851A}"/>
              </a:ext>
            </a:extLst>
          </p:cNvPr>
          <p:cNvSpPr/>
          <p:nvPr/>
        </p:nvSpPr>
        <p:spPr>
          <a:xfrm>
            <a:off x="1346268" y="8299272"/>
            <a:ext cx="1724393" cy="1724393"/>
          </a:xfrm>
          <a:prstGeom prst="rect">
            <a:avLst/>
          </a:prstGeom>
          <a:solidFill>
            <a:schemeClr val="accent1"/>
          </a:solidFill>
          <a:ln w="254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063">
              <a:solidFill>
                <a:srgbClr val="30E900"/>
              </a:solidFill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41115BAC-3B73-8E4F-98AD-82CF11E7DDA2}"/>
              </a:ext>
            </a:extLst>
          </p:cNvPr>
          <p:cNvSpPr/>
          <p:nvPr/>
        </p:nvSpPr>
        <p:spPr>
          <a:xfrm>
            <a:off x="1409820" y="10061965"/>
            <a:ext cx="1660842" cy="2269335"/>
          </a:xfrm>
          <a:prstGeom prst="rect">
            <a:avLst/>
          </a:prstGeom>
        </p:spPr>
        <p:txBody>
          <a:bodyPr wrap="square" lIns="0" tIns="151888" rIns="0" bIns="0">
            <a:spAutoFit/>
          </a:bodyPr>
          <a:lstStyle/>
          <a:p>
            <a:pPr marL="0" lvl="3">
              <a:spcBef>
                <a:spcPts val="984"/>
              </a:spcBef>
              <a:spcAft>
                <a:spcPts val="1125"/>
              </a:spcAft>
            </a:pPr>
            <a:r>
              <a:rPr lang="en-US" sz="2400" b="1" dirty="0"/>
              <a:t>RGB</a:t>
            </a:r>
            <a:br>
              <a:rPr lang="ru-RU" sz="2400" dirty="0"/>
            </a:br>
            <a:r>
              <a:rPr lang="en-US" sz="2400" dirty="0"/>
              <a:t>48</a:t>
            </a:r>
            <a:br>
              <a:rPr lang="ru-RU" sz="2400" dirty="0"/>
            </a:br>
            <a:r>
              <a:rPr lang="en-US" sz="2400" dirty="0"/>
              <a:t>233</a:t>
            </a:r>
            <a:br>
              <a:rPr lang="ru-RU" sz="2400" dirty="0"/>
            </a:br>
            <a:r>
              <a:rPr lang="ru-RU" sz="2400" dirty="0"/>
              <a:t>0</a:t>
            </a:r>
          </a:p>
          <a:p>
            <a:pPr marL="0" lvl="3">
              <a:spcBef>
                <a:spcPts val="984"/>
              </a:spcBef>
              <a:spcAft>
                <a:spcPts val="1125"/>
              </a:spcAft>
            </a:pPr>
            <a:r>
              <a:rPr lang="en-US" sz="2400" dirty="0"/>
              <a:t>#</a:t>
            </a:r>
            <a:r>
              <a:rPr lang="en" sz="2400" dirty="0"/>
              <a:t>30E900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B48F6FB-40F3-2B4F-9F69-C2816D13920E}"/>
              </a:ext>
            </a:extLst>
          </p:cNvPr>
          <p:cNvSpPr/>
          <p:nvPr/>
        </p:nvSpPr>
        <p:spPr>
          <a:xfrm>
            <a:off x="3595176" y="8299272"/>
            <a:ext cx="1724393" cy="1724393"/>
          </a:xfrm>
          <a:prstGeom prst="rect">
            <a:avLst/>
          </a:prstGeom>
          <a:solidFill>
            <a:srgbClr val="005BFF"/>
          </a:solidFill>
          <a:ln w="254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063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B2098F40-E4BB-BC45-8649-35C853797885}"/>
              </a:ext>
            </a:extLst>
          </p:cNvPr>
          <p:cNvSpPr/>
          <p:nvPr/>
        </p:nvSpPr>
        <p:spPr>
          <a:xfrm>
            <a:off x="3626951" y="10061965"/>
            <a:ext cx="1660842" cy="2269335"/>
          </a:xfrm>
          <a:prstGeom prst="rect">
            <a:avLst/>
          </a:prstGeom>
        </p:spPr>
        <p:txBody>
          <a:bodyPr wrap="square" lIns="0" tIns="151888" rIns="0" bIns="0">
            <a:spAutoFit/>
          </a:bodyPr>
          <a:lstStyle/>
          <a:p>
            <a:pPr marL="0" lvl="3">
              <a:spcBef>
                <a:spcPts val="984"/>
              </a:spcBef>
              <a:spcAft>
                <a:spcPts val="1125"/>
              </a:spcAft>
            </a:pPr>
            <a:r>
              <a:rPr lang="en-US" sz="2400" b="1" dirty="0"/>
              <a:t>RGB</a:t>
            </a:r>
            <a:br>
              <a:rPr lang="ru-RU" sz="2400" dirty="0"/>
            </a:br>
            <a:r>
              <a:rPr lang="ru-RU" sz="2400" dirty="0"/>
              <a:t>0</a:t>
            </a:r>
            <a:br>
              <a:rPr lang="ru-RU" sz="2400" dirty="0"/>
            </a:br>
            <a:r>
              <a:rPr lang="ru-RU" sz="2400" dirty="0"/>
              <a:t>90</a:t>
            </a:r>
            <a:br>
              <a:rPr lang="ru-RU" sz="2400" dirty="0"/>
            </a:br>
            <a:r>
              <a:rPr lang="ru-RU" sz="2400" dirty="0"/>
              <a:t>254</a:t>
            </a:r>
          </a:p>
          <a:p>
            <a:pPr marL="0" lvl="3">
              <a:spcBef>
                <a:spcPts val="984"/>
              </a:spcBef>
              <a:spcAft>
                <a:spcPts val="1125"/>
              </a:spcAft>
            </a:pPr>
            <a:r>
              <a:rPr lang="en-US" sz="2400" dirty="0"/>
              <a:t>#</a:t>
            </a:r>
            <a:r>
              <a:rPr lang="en" sz="2400" dirty="0"/>
              <a:t>005BFF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79E77511-9725-A141-9619-8C3F840457DB}"/>
              </a:ext>
            </a:extLst>
          </p:cNvPr>
          <p:cNvSpPr/>
          <p:nvPr/>
        </p:nvSpPr>
        <p:spPr>
          <a:xfrm>
            <a:off x="5875859" y="8299272"/>
            <a:ext cx="1724393" cy="1724393"/>
          </a:xfrm>
          <a:prstGeom prst="rect">
            <a:avLst/>
          </a:prstGeom>
          <a:solidFill>
            <a:schemeClr val="accent4"/>
          </a:solidFill>
          <a:ln w="254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063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B59F532E-DF62-5745-8B9A-D860B9A52332}"/>
              </a:ext>
            </a:extLst>
          </p:cNvPr>
          <p:cNvSpPr/>
          <p:nvPr/>
        </p:nvSpPr>
        <p:spPr>
          <a:xfrm>
            <a:off x="5875858" y="10061965"/>
            <a:ext cx="1660842" cy="2269335"/>
          </a:xfrm>
          <a:prstGeom prst="rect">
            <a:avLst/>
          </a:prstGeom>
        </p:spPr>
        <p:txBody>
          <a:bodyPr wrap="square" lIns="0" tIns="151888" rIns="0" bIns="0">
            <a:spAutoFit/>
          </a:bodyPr>
          <a:lstStyle/>
          <a:p>
            <a:pPr marL="0" lvl="3">
              <a:spcBef>
                <a:spcPts val="984"/>
              </a:spcBef>
              <a:spcAft>
                <a:spcPts val="1125"/>
              </a:spcAft>
            </a:pPr>
            <a:r>
              <a:rPr lang="en-US" sz="2400" b="1" dirty="0"/>
              <a:t>RGB</a:t>
            </a:r>
            <a:br>
              <a:rPr lang="ru-RU" sz="2400" dirty="0"/>
            </a:br>
            <a:r>
              <a:rPr lang="ru-RU" sz="2400" dirty="0"/>
              <a:t>0</a:t>
            </a:r>
            <a:br>
              <a:rPr lang="ru-RU" sz="2400" dirty="0"/>
            </a:br>
            <a:r>
              <a:rPr lang="ru-RU" sz="2400" dirty="0"/>
              <a:t>162</a:t>
            </a:r>
            <a:br>
              <a:rPr lang="ru-RU" sz="2400" dirty="0"/>
            </a:br>
            <a:r>
              <a:rPr lang="ru-RU" sz="2400" dirty="0"/>
              <a:t>255</a:t>
            </a:r>
          </a:p>
          <a:p>
            <a:pPr marL="0" lvl="3">
              <a:spcBef>
                <a:spcPts val="984"/>
              </a:spcBef>
              <a:spcAft>
                <a:spcPts val="1125"/>
              </a:spcAft>
            </a:pPr>
            <a:r>
              <a:rPr lang="en-US" sz="2400" dirty="0"/>
              <a:t>#</a:t>
            </a:r>
            <a:r>
              <a:rPr lang="en" sz="2400" dirty="0"/>
              <a:t>00A2FF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D8495964-0AC8-4640-98FD-6F0C12FBB4EC}"/>
              </a:ext>
            </a:extLst>
          </p:cNvPr>
          <p:cNvSpPr/>
          <p:nvPr/>
        </p:nvSpPr>
        <p:spPr>
          <a:xfrm>
            <a:off x="8124766" y="8299272"/>
            <a:ext cx="1724393" cy="1724393"/>
          </a:xfrm>
          <a:prstGeom prst="rect">
            <a:avLst/>
          </a:prstGeom>
          <a:solidFill>
            <a:schemeClr val="accent3"/>
          </a:solidFill>
          <a:ln w="254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063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091EEC15-8FE1-3D4A-83FC-6F383408CD41}"/>
              </a:ext>
            </a:extLst>
          </p:cNvPr>
          <p:cNvSpPr/>
          <p:nvPr/>
        </p:nvSpPr>
        <p:spPr>
          <a:xfrm>
            <a:off x="8124766" y="10061965"/>
            <a:ext cx="1660842" cy="2269335"/>
          </a:xfrm>
          <a:prstGeom prst="rect">
            <a:avLst/>
          </a:prstGeom>
        </p:spPr>
        <p:txBody>
          <a:bodyPr wrap="square" lIns="0" tIns="151888" rIns="0" bIns="0">
            <a:spAutoFit/>
          </a:bodyPr>
          <a:lstStyle/>
          <a:p>
            <a:pPr marL="0" lvl="3">
              <a:spcBef>
                <a:spcPts val="984"/>
              </a:spcBef>
              <a:spcAft>
                <a:spcPts val="1125"/>
              </a:spcAft>
            </a:pPr>
            <a:r>
              <a:rPr lang="en-US" sz="2400" b="1" dirty="0"/>
              <a:t>RGB</a:t>
            </a:r>
            <a:br>
              <a:rPr lang="ru-RU" sz="2400" dirty="0"/>
            </a:br>
            <a:r>
              <a:rPr lang="ru-RU" sz="2400" dirty="0"/>
              <a:t>249</a:t>
            </a:r>
            <a:br>
              <a:rPr lang="ru-RU" sz="2400" dirty="0"/>
            </a:br>
            <a:r>
              <a:rPr lang="ru-RU" sz="2400" dirty="0"/>
              <a:t>17</a:t>
            </a:r>
            <a:br>
              <a:rPr lang="ru-RU" sz="2400" dirty="0"/>
            </a:br>
            <a:r>
              <a:rPr lang="ru-RU" sz="2400" dirty="0"/>
              <a:t>85</a:t>
            </a:r>
          </a:p>
          <a:p>
            <a:pPr marL="0" lvl="3">
              <a:spcBef>
                <a:spcPts val="984"/>
              </a:spcBef>
              <a:spcAft>
                <a:spcPts val="1125"/>
              </a:spcAft>
            </a:pPr>
            <a:r>
              <a:rPr lang="en-US" sz="2400" dirty="0"/>
              <a:t>#</a:t>
            </a:r>
            <a:r>
              <a:rPr lang="en" sz="2400" dirty="0"/>
              <a:t>F91155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0BE58E1-F151-FD48-B649-34CA43490B6C}"/>
              </a:ext>
            </a:extLst>
          </p:cNvPr>
          <p:cNvSpPr/>
          <p:nvPr/>
        </p:nvSpPr>
        <p:spPr>
          <a:xfrm>
            <a:off x="10437224" y="8299272"/>
            <a:ext cx="1724393" cy="1724393"/>
          </a:xfrm>
          <a:prstGeom prst="rect">
            <a:avLst/>
          </a:prstGeom>
          <a:solidFill>
            <a:schemeClr val="accent5"/>
          </a:solidFill>
          <a:ln w="254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063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FD087448-8052-2843-82F2-4D5F8A36090E}"/>
              </a:ext>
            </a:extLst>
          </p:cNvPr>
          <p:cNvSpPr/>
          <p:nvPr/>
        </p:nvSpPr>
        <p:spPr>
          <a:xfrm>
            <a:off x="10437224" y="10061965"/>
            <a:ext cx="1660842" cy="2269335"/>
          </a:xfrm>
          <a:prstGeom prst="rect">
            <a:avLst/>
          </a:prstGeom>
        </p:spPr>
        <p:txBody>
          <a:bodyPr wrap="square" lIns="0" tIns="151888" rIns="0" bIns="0">
            <a:spAutoFit/>
          </a:bodyPr>
          <a:lstStyle/>
          <a:p>
            <a:pPr marL="0" lvl="3">
              <a:spcBef>
                <a:spcPts val="984"/>
              </a:spcBef>
              <a:spcAft>
                <a:spcPts val="1125"/>
              </a:spcAft>
            </a:pPr>
            <a:r>
              <a:rPr lang="en-US" sz="2400" b="1" dirty="0"/>
              <a:t>RGB</a:t>
            </a:r>
            <a:br>
              <a:rPr lang="ru-RU" sz="2400" dirty="0"/>
            </a:br>
            <a:r>
              <a:rPr lang="ru-RU" sz="2400" dirty="0"/>
              <a:t>255</a:t>
            </a:r>
            <a:br>
              <a:rPr lang="ru-RU" sz="2400" dirty="0"/>
            </a:br>
            <a:r>
              <a:rPr lang="ru-RU" sz="2400" dirty="0"/>
              <a:t>2</a:t>
            </a:r>
            <a:r>
              <a:rPr lang="en-US" sz="2400" dirty="0"/>
              <a:t>20</a:t>
            </a:r>
            <a:br>
              <a:rPr lang="ru-RU" sz="2400" dirty="0"/>
            </a:br>
            <a:r>
              <a:rPr lang="en-US" sz="2400" dirty="0"/>
              <a:t>0</a:t>
            </a:r>
            <a:endParaRPr lang="ru-RU" sz="2400" dirty="0"/>
          </a:p>
          <a:p>
            <a:pPr marL="0" lvl="3">
              <a:spcBef>
                <a:spcPts val="984"/>
              </a:spcBef>
              <a:spcAft>
                <a:spcPts val="1125"/>
              </a:spcAft>
            </a:pPr>
            <a:r>
              <a:rPr lang="en-US" sz="2400" dirty="0"/>
              <a:t>#</a:t>
            </a:r>
            <a:r>
              <a:rPr lang="en" sz="2400" dirty="0"/>
              <a:t>FFDC00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1DECBCCE-71E7-844A-8E5B-54792B8FBF4F}"/>
              </a:ext>
            </a:extLst>
          </p:cNvPr>
          <p:cNvSpPr/>
          <p:nvPr/>
        </p:nvSpPr>
        <p:spPr>
          <a:xfrm>
            <a:off x="20045065" y="10313147"/>
            <a:ext cx="1643610" cy="529897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375" dirty="0">
              <a:solidFill>
                <a:schemeClr val="bg1"/>
              </a:solidFill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148058C-E568-6E42-9BA4-FADE64484C15}"/>
              </a:ext>
            </a:extLst>
          </p:cNvPr>
          <p:cNvSpPr/>
          <p:nvPr/>
        </p:nvSpPr>
        <p:spPr>
          <a:xfrm>
            <a:off x="13528226" y="3968073"/>
            <a:ext cx="7323145" cy="2889926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375" dirty="0">
              <a:solidFill>
                <a:schemeClr val="bg1"/>
              </a:solidFill>
            </a:endParaRPr>
          </a:p>
        </p:txBody>
      </p:sp>
      <p:sp>
        <p:nvSpPr>
          <p:cNvPr id="31" name="Объект 4">
            <a:extLst>
              <a:ext uri="{FF2B5EF4-FFF2-40B4-BE49-F238E27FC236}">
                <a16:creationId xmlns:a16="http://schemas.microsoft.com/office/drawing/2014/main" id="{48CD28CD-5E66-1245-B9C8-E4AB57FECE45}"/>
              </a:ext>
            </a:extLst>
          </p:cNvPr>
          <p:cNvSpPr txBox="1">
            <a:spLocks/>
          </p:cNvSpPr>
          <p:nvPr/>
        </p:nvSpPr>
        <p:spPr>
          <a:xfrm>
            <a:off x="13528225" y="3228102"/>
            <a:ext cx="7323145" cy="815322"/>
          </a:xfrm>
          <a:prstGeom prst="rect">
            <a:avLst/>
          </a:prstGeom>
        </p:spPr>
        <p:txBody>
          <a:bodyPr vert="horz" lIns="0" tIns="151888" rIns="0" bIns="0" rtlCol="0" anchor="t">
            <a:noAutofit/>
          </a:bodyPr>
          <a:lstStyle>
            <a:lvl1pPr marL="0" indent="0" algn="l" defTabSz="1300148" rtl="0" eaLnBrk="1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FontTx/>
              <a:buNone/>
              <a:defRPr sz="4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0" indent="0" algn="l" defTabSz="1300148" rtl="0" eaLnBrk="1" latinLnBrk="0" hangingPunct="1">
              <a:lnSpc>
                <a:spcPct val="100000"/>
              </a:lnSpc>
              <a:spcBef>
                <a:spcPts val="1261"/>
              </a:spcBef>
              <a:spcAft>
                <a:spcPts val="0"/>
              </a:spcAft>
              <a:buFontTx/>
              <a:buNone/>
              <a:defRPr sz="4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647935" indent="-647935" algn="l" defTabSz="1300148" rtl="0" eaLnBrk="1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Font typeface="Системный шрифт"/>
              <a:buChar char="—"/>
              <a:defRPr sz="4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647935" indent="-647935" algn="l" defTabSz="1300148" rtl="0" eaLnBrk="1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Font typeface="+mj-lt"/>
              <a:buAutoNum type="arabicPeriod"/>
              <a:defRPr sz="4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0" indent="0" algn="l" defTabSz="1300148" rtl="0" eaLnBrk="1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FontTx/>
              <a:buNone/>
              <a:defRPr sz="4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0" indent="0" algn="l" defTabSz="1300148" rtl="0" eaLnBrk="1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FontTx/>
              <a:buNone/>
              <a:defRPr sz="3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503951" indent="-503951" algn="l" defTabSz="130014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Системный шрифт"/>
              <a:buChar char="—"/>
              <a:defRPr sz="3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503951" indent="-503951" algn="l" defTabSz="1300148" rtl="0" eaLnBrk="1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Font typeface="+mj-lt"/>
              <a:buAutoNum type="arabicPeriod"/>
              <a:defRPr sz="3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0" indent="0" algn="l" defTabSz="1300148" rtl="0" eaLnBrk="1" latinLnBrk="0" hangingPunct="1">
              <a:lnSpc>
                <a:spcPts val="4080"/>
              </a:lnSpc>
              <a:spcBef>
                <a:spcPts val="1261"/>
              </a:spcBef>
              <a:spcAft>
                <a:spcPts val="1261"/>
              </a:spcAft>
              <a:buFontTx/>
              <a:buNone/>
              <a:defRPr sz="3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810086" indent="-759456">
              <a:spcBef>
                <a:spcPts val="984"/>
              </a:spcBef>
              <a:spcAft>
                <a:spcPts val="1125"/>
              </a:spcAft>
            </a:pPr>
            <a:r>
              <a:rPr lang="ru-RU" sz="2400" b="1" dirty="0"/>
              <a:t>Рамка для выделения части кода</a:t>
            </a:r>
          </a:p>
        </p:txBody>
      </p:sp>
      <p:sp>
        <p:nvSpPr>
          <p:cNvPr id="32" name="Объект 4">
            <a:extLst>
              <a:ext uri="{FF2B5EF4-FFF2-40B4-BE49-F238E27FC236}">
                <a16:creationId xmlns:a16="http://schemas.microsoft.com/office/drawing/2014/main" id="{137E4DE6-1838-F24B-BB1F-C2E24182F89A}"/>
              </a:ext>
            </a:extLst>
          </p:cNvPr>
          <p:cNvSpPr txBox="1">
            <a:spLocks/>
          </p:cNvSpPr>
          <p:nvPr/>
        </p:nvSpPr>
        <p:spPr>
          <a:xfrm>
            <a:off x="13528225" y="7979007"/>
            <a:ext cx="7323145" cy="815322"/>
          </a:xfrm>
          <a:prstGeom prst="rect">
            <a:avLst/>
          </a:prstGeom>
        </p:spPr>
        <p:txBody>
          <a:bodyPr vert="horz" lIns="0" tIns="151888" rIns="0" bIns="0" rtlCol="0" anchor="t">
            <a:noAutofit/>
          </a:bodyPr>
          <a:lstStyle>
            <a:lvl1pPr marL="0" indent="0" algn="l" defTabSz="1300148" rtl="0" eaLnBrk="1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FontTx/>
              <a:buNone/>
              <a:defRPr sz="4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0" indent="0" algn="l" defTabSz="1300148" rtl="0" eaLnBrk="1" latinLnBrk="0" hangingPunct="1">
              <a:lnSpc>
                <a:spcPct val="100000"/>
              </a:lnSpc>
              <a:spcBef>
                <a:spcPts val="1261"/>
              </a:spcBef>
              <a:spcAft>
                <a:spcPts val="0"/>
              </a:spcAft>
              <a:buFontTx/>
              <a:buNone/>
              <a:defRPr sz="4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647935" indent="-647935" algn="l" defTabSz="1300148" rtl="0" eaLnBrk="1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Font typeface="Системный шрифт"/>
              <a:buChar char="—"/>
              <a:defRPr sz="4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647935" indent="-647935" algn="l" defTabSz="1300148" rtl="0" eaLnBrk="1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Font typeface="+mj-lt"/>
              <a:buAutoNum type="arabicPeriod"/>
              <a:defRPr sz="4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0" indent="0" algn="l" defTabSz="1300148" rtl="0" eaLnBrk="1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FontTx/>
              <a:buNone/>
              <a:defRPr sz="4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0" indent="0" algn="l" defTabSz="1300148" rtl="0" eaLnBrk="1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FontTx/>
              <a:buNone/>
              <a:defRPr sz="3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503951" indent="-503951" algn="l" defTabSz="130014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Системный шрифт"/>
              <a:buChar char="—"/>
              <a:defRPr sz="3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503951" indent="-503951" algn="l" defTabSz="1300148" rtl="0" eaLnBrk="1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Font typeface="+mj-lt"/>
              <a:buAutoNum type="arabicPeriod"/>
              <a:defRPr sz="3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0" indent="0" algn="l" defTabSz="1300148" rtl="0" eaLnBrk="1" latinLnBrk="0" hangingPunct="1">
              <a:lnSpc>
                <a:spcPts val="4080"/>
              </a:lnSpc>
              <a:spcBef>
                <a:spcPts val="1261"/>
              </a:spcBef>
              <a:spcAft>
                <a:spcPts val="1261"/>
              </a:spcAft>
              <a:buFontTx/>
              <a:buNone/>
              <a:defRPr sz="3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810086" indent="-759456">
              <a:spcBef>
                <a:spcPts val="984"/>
              </a:spcBef>
              <a:spcAft>
                <a:spcPts val="1125"/>
              </a:spcAft>
            </a:pPr>
            <a:r>
              <a:rPr lang="ru-RU" sz="2400" b="1" dirty="0"/>
              <a:t>Где взять цвета для кода</a:t>
            </a:r>
          </a:p>
        </p:txBody>
      </p:sp>
    </p:spTree>
    <p:extLst>
      <p:ext uri="{BB962C8B-B14F-4D97-AF65-F5344CB8AC3E}">
        <p14:creationId xmlns:p14="http://schemas.microsoft.com/office/powerpoint/2010/main" val="290930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2CB90777-C1CE-BF4A-A3E8-D916A903690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" sz="3600" dirty="0">
                <a:solidFill>
                  <a:schemeClr val="bg2"/>
                </a:solidFill>
              </a:rPr>
              <a:t>const</a:t>
            </a:r>
            <a:r>
              <a:rPr lang="en" sz="3600" dirty="0"/>
              <a:t> </a:t>
            </a:r>
            <a:r>
              <a:rPr lang="en" sz="3600" dirty="0" err="1">
                <a:solidFill>
                  <a:schemeClr val="accent1"/>
                </a:solidFill>
              </a:rPr>
              <a:t>pluckDeep</a:t>
            </a:r>
            <a:r>
              <a:rPr lang="en" sz="3600" dirty="0"/>
              <a:t> = </a:t>
            </a:r>
            <a:r>
              <a:rPr lang="en" sz="3600" dirty="0">
                <a:solidFill>
                  <a:schemeClr val="accent1"/>
                </a:solidFill>
              </a:rPr>
              <a:t>key</a:t>
            </a:r>
            <a:r>
              <a:rPr lang="en" sz="3600" dirty="0"/>
              <a:t> =&gt; </a:t>
            </a:r>
            <a:r>
              <a:rPr lang="en" sz="3600" dirty="0">
                <a:solidFill>
                  <a:schemeClr val="accent1"/>
                </a:solidFill>
              </a:rPr>
              <a:t>obj</a:t>
            </a:r>
            <a:r>
              <a:rPr lang="en" sz="3600" dirty="0"/>
              <a:t> =&gt; </a:t>
            </a:r>
            <a:r>
              <a:rPr lang="en" sz="3600" dirty="0" err="1"/>
              <a:t>key.split</a:t>
            </a:r>
            <a:r>
              <a:rPr lang="en" sz="3600" dirty="0"/>
              <a:t>(</a:t>
            </a:r>
            <a:r>
              <a:rPr lang="en" sz="3600" dirty="0">
                <a:solidFill>
                  <a:schemeClr val="accent3"/>
                </a:solidFill>
              </a:rPr>
              <a:t>'.'</a:t>
            </a:r>
            <a:r>
              <a:rPr lang="en" sz="3600" dirty="0"/>
              <a:t>).reduce((</a:t>
            </a:r>
            <a:r>
              <a:rPr lang="en" sz="3600" dirty="0" err="1">
                <a:solidFill>
                  <a:schemeClr val="accent1"/>
                </a:solidFill>
              </a:rPr>
              <a:t>accum</a:t>
            </a:r>
            <a:r>
              <a:rPr lang="en" sz="3600" dirty="0"/>
              <a:t>, </a:t>
            </a:r>
            <a:r>
              <a:rPr lang="en" sz="3600" dirty="0">
                <a:solidFill>
                  <a:schemeClr val="accent1"/>
                </a:solidFill>
              </a:rPr>
              <a:t>key</a:t>
            </a:r>
            <a:r>
              <a:rPr lang="en" sz="3600" dirty="0"/>
              <a:t>) =&gt;</a:t>
            </a:r>
            <a:r>
              <a:rPr lang="ru-RU" sz="3600" dirty="0"/>
              <a:t> </a:t>
            </a:r>
            <a:r>
              <a:rPr lang="en" sz="3600" dirty="0" err="1"/>
              <a:t>accum</a:t>
            </a:r>
            <a:r>
              <a:rPr lang="en" sz="3600" dirty="0"/>
              <a:t>[key],obj)</a:t>
            </a:r>
          </a:p>
          <a:p>
            <a:r>
              <a:rPr lang="en" sz="3600" dirty="0">
                <a:solidFill>
                  <a:schemeClr val="bg2"/>
                </a:solidFill>
              </a:rPr>
              <a:t>const</a:t>
            </a:r>
            <a:r>
              <a:rPr lang="en" sz="3600" dirty="0"/>
              <a:t> </a:t>
            </a:r>
            <a:r>
              <a:rPr lang="en" sz="3600" dirty="0">
                <a:solidFill>
                  <a:schemeClr val="accent1"/>
                </a:solidFill>
              </a:rPr>
              <a:t>compose</a:t>
            </a:r>
            <a:r>
              <a:rPr lang="en" sz="3600" dirty="0"/>
              <a:t> = (</a:t>
            </a:r>
            <a:r>
              <a:rPr lang="en" sz="3600" dirty="0">
                <a:solidFill>
                  <a:schemeClr val="accent5"/>
                </a:solidFill>
              </a:rPr>
              <a:t>...</a:t>
            </a:r>
            <a:r>
              <a:rPr lang="en" sz="3600" dirty="0" err="1">
                <a:solidFill>
                  <a:schemeClr val="accent1"/>
                </a:solidFill>
              </a:rPr>
              <a:t>fns</a:t>
            </a:r>
            <a:r>
              <a:rPr lang="en" sz="3600" dirty="0"/>
              <a:t>) =&gt; </a:t>
            </a:r>
            <a:r>
              <a:rPr lang="en" sz="3600" dirty="0">
                <a:solidFill>
                  <a:schemeClr val="accent1"/>
                </a:solidFill>
              </a:rPr>
              <a:t>res</a:t>
            </a:r>
            <a:r>
              <a:rPr lang="en" sz="3600" dirty="0"/>
              <a:t> =&gt; </a:t>
            </a:r>
            <a:r>
              <a:rPr lang="en" sz="3600" dirty="0" err="1"/>
              <a:t>fns.reduce</a:t>
            </a:r>
            <a:r>
              <a:rPr lang="en" sz="3600" dirty="0"/>
              <a:t>((</a:t>
            </a:r>
            <a:r>
              <a:rPr lang="en" sz="3600" dirty="0" err="1">
                <a:solidFill>
                  <a:schemeClr val="accent1"/>
                </a:solidFill>
              </a:rPr>
              <a:t>accum</a:t>
            </a:r>
            <a:r>
              <a:rPr lang="en" sz="3600" dirty="0"/>
              <a:t>, </a:t>
            </a:r>
            <a:r>
              <a:rPr lang="en" sz="3600" dirty="0">
                <a:solidFill>
                  <a:schemeClr val="accent1"/>
                </a:solidFill>
              </a:rPr>
              <a:t>next</a:t>
            </a:r>
            <a:r>
              <a:rPr lang="en" sz="3600" dirty="0"/>
              <a:t>) =&gt; next(</a:t>
            </a:r>
            <a:r>
              <a:rPr lang="en" sz="3600" dirty="0" err="1"/>
              <a:t>accum</a:t>
            </a:r>
            <a:r>
              <a:rPr lang="en" sz="3600" dirty="0"/>
              <a:t>), res)</a:t>
            </a:r>
          </a:p>
          <a:p>
            <a:r>
              <a:rPr lang="en" sz="3600" dirty="0">
                <a:solidFill>
                  <a:schemeClr val="bg2"/>
                </a:solidFill>
              </a:rPr>
              <a:t>const</a:t>
            </a:r>
            <a:r>
              <a:rPr lang="en" sz="3600" dirty="0"/>
              <a:t> </a:t>
            </a:r>
            <a:r>
              <a:rPr lang="en" sz="3600" dirty="0">
                <a:solidFill>
                  <a:schemeClr val="accent1"/>
                </a:solidFill>
              </a:rPr>
              <a:t>unfold</a:t>
            </a:r>
            <a:r>
              <a:rPr lang="en" sz="3600" dirty="0"/>
              <a:t> = (</a:t>
            </a:r>
            <a:r>
              <a:rPr lang="en" sz="3600" dirty="0">
                <a:solidFill>
                  <a:schemeClr val="accent1"/>
                </a:solidFill>
              </a:rPr>
              <a:t>f</a:t>
            </a:r>
            <a:r>
              <a:rPr lang="en" sz="3600" dirty="0"/>
              <a:t>, </a:t>
            </a:r>
            <a:r>
              <a:rPr lang="en" sz="3600" dirty="0">
                <a:solidFill>
                  <a:schemeClr val="accent1"/>
                </a:solidFill>
              </a:rPr>
              <a:t>seed</a:t>
            </a:r>
            <a:r>
              <a:rPr lang="en" sz="3600" dirty="0"/>
              <a:t>) =&gt; {</a:t>
            </a:r>
          </a:p>
          <a:p>
            <a:r>
              <a:rPr lang="en" sz="3600" dirty="0"/>
              <a:t>  </a:t>
            </a:r>
            <a:r>
              <a:rPr lang="en" sz="3600" dirty="0">
                <a:solidFill>
                  <a:schemeClr val="bg2"/>
                </a:solidFill>
              </a:rPr>
              <a:t>const</a:t>
            </a:r>
            <a:r>
              <a:rPr lang="en" sz="3600" dirty="0"/>
              <a:t> </a:t>
            </a:r>
            <a:r>
              <a:rPr lang="en" sz="3600" dirty="0">
                <a:solidFill>
                  <a:schemeClr val="accent1"/>
                </a:solidFill>
              </a:rPr>
              <a:t>go</a:t>
            </a:r>
            <a:r>
              <a:rPr lang="en" sz="3600" dirty="0"/>
              <a:t> = (</a:t>
            </a:r>
            <a:r>
              <a:rPr lang="en" sz="3600" dirty="0">
                <a:solidFill>
                  <a:schemeClr val="accent1"/>
                </a:solidFill>
              </a:rPr>
              <a:t>f</a:t>
            </a:r>
            <a:r>
              <a:rPr lang="en" sz="3600" dirty="0"/>
              <a:t>, </a:t>
            </a:r>
            <a:r>
              <a:rPr lang="en" sz="3600" dirty="0">
                <a:solidFill>
                  <a:schemeClr val="accent1"/>
                </a:solidFill>
              </a:rPr>
              <a:t>seed</a:t>
            </a:r>
            <a:r>
              <a:rPr lang="en" sz="3600" dirty="0"/>
              <a:t>, </a:t>
            </a:r>
            <a:r>
              <a:rPr lang="en" sz="3600" dirty="0">
                <a:solidFill>
                  <a:schemeClr val="accent1"/>
                </a:solidFill>
              </a:rPr>
              <a:t>acc</a:t>
            </a:r>
            <a:r>
              <a:rPr lang="en" sz="3600" dirty="0"/>
              <a:t>) =&gt; {</a:t>
            </a:r>
          </a:p>
          <a:p>
            <a:r>
              <a:rPr lang="en" sz="3600" dirty="0"/>
              <a:t>    </a:t>
            </a:r>
            <a:r>
              <a:rPr lang="en" sz="3600" dirty="0">
                <a:solidFill>
                  <a:schemeClr val="bg2"/>
                </a:solidFill>
              </a:rPr>
              <a:t>const</a:t>
            </a:r>
            <a:r>
              <a:rPr lang="en" sz="3600" dirty="0"/>
              <a:t> res = f(seed)</a:t>
            </a:r>
          </a:p>
          <a:p>
            <a:r>
              <a:rPr lang="en" sz="3600" dirty="0"/>
              <a:t>    </a:t>
            </a:r>
            <a:r>
              <a:rPr lang="en" sz="3600" dirty="0">
                <a:solidFill>
                  <a:schemeClr val="bg2"/>
                </a:solidFill>
              </a:rPr>
              <a:t>return</a:t>
            </a:r>
            <a:r>
              <a:rPr lang="en" sz="3600" dirty="0"/>
              <a:t> res ? go(f, res[</a:t>
            </a:r>
            <a:r>
              <a:rPr lang="en" sz="3600" dirty="0">
                <a:solidFill>
                  <a:schemeClr val="accent4"/>
                </a:solidFill>
              </a:rPr>
              <a:t>1</a:t>
            </a:r>
            <a:r>
              <a:rPr lang="en" sz="3600" dirty="0"/>
              <a:t>], </a:t>
            </a:r>
            <a:r>
              <a:rPr lang="en" sz="3600" dirty="0" err="1"/>
              <a:t>acc.concat</a:t>
            </a:r>
            <a:r>
              <a:rPr lang="en" sz="3600" dirty="0"/>
              <a:t>([res[</a:t>
            </a:r>
            <a:r>
              <a:rPr lang="en" sz="3600" dirty="0">
                <a:solidFill>
                  <a:schemeClr val="accent4"/>
                </a:solidFill>
              </a:rPr>
              <a:t>0</a:t>
            </a:r>
            <a:r>
              <a:rPr lang="en" sz="3600" dirty="0"/>
              <a:t>]])) : acc</a:t>
            </a:r>
          </a:p>
          <a:p>
            <a:r>
              <a:rPr lang="en" sz="3600" dirty="0"/>
              <a:t>  }</a:t>
            </a:r>
          </a:p>
          <a:p>
            <a:r>
              <a:rPr lang="en" sz="3600" dirty="0"/>
              <a:t>  </a:t>
            </a:r>
            <a:r>
              <a:rPr lang="en" sz="3600" dirty="0">
                <a:solidFill>
                  <a:schemeClr val="bg2"/>
                </a:solidFill>
              </a:rPr>
              <a:t>return</a:t>
            </a:r>
            <a:r>
              <a:rPr lang="en" sz="3600" dirty="0"/>
              <a:t> go(f, seed, [])</a:t>
            </a:r>
          </a:p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CF7EC05-776B-9A43-8422-2264C4C67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 слайда «</a:t>
            </a:r>
            <a:r>
              <a:rPr lang="en-US" dirty="0"/>
              <a:t>Code Text</a:t>
            </a:r>
            <a:r>
              <a:rPr lang="ru-RU" dirty="0"/>
              <a:t>»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F62DAFE-24B1-6443-A4A7-0A2A35759EAE}"/>
              </a:ext>
            </a:extLst>
          </p:cNvPr>
          <p:cNvSpPr/>
          <p:nvPr/>
        </p:nvSpPr>
        <p:spPr>
          <a:xfrm>
            <a:off x="18177941" y="12329286"/>
            <a:ext cx="7920514" cy="1081398"/>
          </a:xfrm>
          <a:prstGeom prst="rect">
            <a:avLst/>
          </a:prstGeom>
          <a:solidFill>
            <a:schemeClr val="accent1"/>
          </a:solidFill>
          <a:ln w="254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063" dirty="0">
              <a:solidFill>
                <a:schemeClr val="accent1"/>
              </a:solidFill>
            </a:endParaRPr>
          </a:p>
        </p:txBody>
      </p:sp>
      <p:sp>
        <p:nvSpPr>
          <p:cNvPr id="6" name="Объект 4">
            <a:extLst>
              <a:ext uri="{FF2B5EF4-FFF2-40B4-BE49-F238E27FC236}">
                <a16:creationId xmlns:a16="http://schemas.microsoft.com/office/drawing/2014/main" id="{D1F5B2F8-BEE4-E54F-8523-82D175F05FDF}"/>
              </a:ext>
            </a:extLst>
          </p:cNvPr>
          <p:cNvSpPr txBox="1">
            <a:spLocks/>
          </p:cNvSpPr>
          <p:nvPr/>
        </p:nvSpPr>
        <p:spPr>
          <a:xfrm>
            <a:off x="17360832" y="12456738"/>
            <a:ext cx="6445769" cy="7428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300148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400" kern="120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defRPr>
            </a:lvl1pPr>
            <a:lvl2pPr marL="0" indent="0" algn="l" defTabSz="1300148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400" b="1" kern="120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defRPr>
            </a:lvl2pPr>
            <a:lvl3pPr marL="647935" indent="-647935" algn="l" defTabSz="1300148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Системный шрифт"/>
              <a:buChar char="—"/>
              <a:defRPr sz="2400" kern="120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defRPr>
            </a:lvl3pPr>
            <a:lvl4pPr marL="647935" indent="-647935" algn="l" defTabSz="1300148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2400" kern="120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defRPr>
            </a:lvl4pPr>
            <a:lvl5pPr marL="0" indent="0" algn="l" defTabSz="1300148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400" kern="120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defRPr>
            </a:lvl5pPr>
            <a:lvl6pPr marL="0" indent="0" algn="l" defTabSz="1300148" rtl="0" eaLnBrk="1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FontTx/>
              <a:buNone/>
              <a:defRPr sz="3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503951" indent="-503951" algn="l" defTabSz="130014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Системный шрифт"/>
              <a:buChar char="—"/>
              <a:defRPr sz="3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503951" indent="-503951" algn="l" defTabSz="1300148" rtl="0" eaLnBrk="1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Font typeface="+mj-lt"/>
              <a:buAutoNum type="arabicPeriod"/>
              <a:defRPr sz="3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0" indent="0" algn="l" defTabSz="1300148" rtl="0" eaLnBrk="1" latinLnBrk="0" hangingPunct="1">
              <a:lnSpc>
                <a:spcPts val="4080"/>
              </a:lnSpc>
              <a:spcBef>
                <a:spcPts val="1261"/>
              </a:spcBef>
              <a:spcAft>
                <a:spcPts val="1261"/>
              </a:spcAft>
              <a:buFontTx/>
              <a:buNone/>
              <a:defRPr sz="3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810086" indent="-759456" algn="r">
              <a:spcBef>
                <a:spcPts val="984"/>
              </a:spcBef>
              <a:spcAft>
                <a:spcPts val="1125"/>
              </a:spcAft>
            </a:pPr>
            <a:r>
              <a:rPr lang="ru-RU" sz="3375" dirty="0">
                <a:latin typeface="+mj-lt"/>
              </a:rPr>
              <a:t>Макет «</a:t>
            </a:r>
            <a:r>
              <a:rPr lang="en-US" sz="3375" dirty="0">
                <a:latin typeface="+mj-lt"/>
              </a:rPr>
              <a:t>Code Text</a:t>
            </a:r>
            <a:r>
              <a:rPr lang="ru-RU" sz="3375" dirty="0">
                <a:latin typeface="+mj-lt"/>
              </a:rPr>
              <a:t>»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EC396CE-7FB4-2B47-BAA2-461BDA3227F4}"/>
              </a:ext>
            </a:extLst>
          </p:cNvPr>
          <p:cNvSpPr/>
          <p:nvPr/>
        </p:nvSpPr>
        <p:spPr>
          <a:xfrm>
            <a:off x="1121867" y="5321740"/>
            <a:ext cx="21517558" cy="3960932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375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8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1580C0-FAFA-0047-9C53-623C72C91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/>
              <a:t>Макет «</a:t>
            </a:r>
            <a:r>
              <a:rPr lang="en-US" dirty="0"/>
              <a:t>Code Image</a:t>
            </a:r>
            <a:r>
              <a:rPr lang="ru-RU" dirty="0"/>
              <a:t>»: </a:t>
            </a:r>
            <a:br>
              <a:rPr lang="ru-RU" dirty="0"/>
            </a:br>
            <a:r>
              <a:rPr lang="ru-RU" dirty="0"/>
              <a:t>добавление кода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E8F7F8C-3298-F549-B6C3-034998400041}"/>
              </a:ext>
            </a:extLst>
          </p:cNvPr>
          <p:cNvSpPr/>
          <p:nvPr/>
        </p:nvSpPr>
        <p:spPr>
          <a:xfrm>
            <a:off x="1346269" y="9379510"/>
            <a:ext cx="10002126" cy="2474775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375" dirty="0">
              <a:solidFill>
                <a:schemeClr val="bg1"/>
              </a:solidFill>
            </a:endParaRPr>
          </a:p>
        </p:txBody>
      </p:sp>
      <p:sp>
        <p:nvSpPr>
          <p:cNvPr id="17" name="Объект 4">
            <a:extLst>
              <a:ext uri="{FF2B5EF4-FFF2-40B4-BE49-F238E27FC236}">
                <a16:creationId xmlns:a16="http://schemas.microsoft.com/office/drawing/2014/main" id="{5C8C2D40-5233-0740-965A-CA86D99D00AC}"/>
              </a:ext>
            </a:extLst>
          </p:cNvPr>
          <p:cNvSpPr txBox="1">
            <a:spLocks/>
          </p:cNvSpPr>
          <p:nvPr/>
        </p:nvSpPr>
        <p:spPr>
          <a:xfrm>
            <a:off x="1346268" y="8617419"/>
            <a:ext cx="7323145" cy="815322"/>
          </a:xfrm>
          <a:prstGeom prst="rect">
            <a:avLst/>
          </a:prstGeom>
        </p:spPr>
        <p:txBody>
          <a:bodyPr vert="horz" lIns="0" tIns="151888" rIns="0" bIns="0" rtlCol="0" anchor="t">
            <a:noAutofit/>
          </a:bodyPr>
          <a:lstStyle>
            <a:lvl1pPr marL="0" indent="0" algn="l" defTabSz="1300148" rtl="0" eaLnBrk="1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FontTx/>
              <a:buNone/>
              <a:defRPr sz="4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0" indent="0" algn="l" defTabSz="1300148" rtl="0" eaLnBrk="1" latinLnBrk="0" hangingPunct="1">
              <a:lnSpc>
                <a:spcPct val="100000"/>
              </a:lnSpc>
              <a:spcBef>
                <a:spcPts val="1261"/>
              </a:spcBef>
              <a:spcAft>
                <a:spcPts val="0"/>
              </a:spcAft>
              <a:buFontTx/>
              <a:buNone/>
              <a:defRPr sz="4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647935" indent="-647935" algn="l" defTabSz="1300148" rtl="0" eaLnBrk="1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Font typeface="Системный шрифт"/>
              <a:buChar char="—"/>
              <a:defRPr sz="4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647935" indent="-647935" algn="l" defTabSz="1300148" rtl="0" eaLnBrk="1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Font typeface="+mj-lt"/>
              <a:buAutoNum type="arabicPeriod"/>
              <a:defRPr sz="4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0" indent="0" algn="l" defTabSz="1300148" rtl="0" eaLnBrk="1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FontTx/>
              <a:buNone/>
              <a:defRPr sz="4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0" indent="0" algn="l" defTabSz="1300148" rtl="0" eaLnBrk="1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FontTx/>
              <a:buNone/>
              <a:defRPr sz="3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503951" indent="-503951" algn="l" defTabSz="130014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Системный шрифт"/>
              <a:buChar char="—"/>
              <a:defRPr sz="3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503951" indent="-503951" algn="l" defTabSz="1300148" rtl="0" eaLnBrk="1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Font typeface="+mj-lt"/>
              <a:buAutoNum type="arabicPeriod"/>
              <a:defRPr sz="3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0" indent="0" algn="l" defTabSz="1300148" rtl="0" eaLnBrk="1" latinLnBrk="0" hangingPunct="1">
              <a:lnSpc>
                <a:spcPts val="4080"/>
              </a:lnSpc>
              <a:spcBef>
                <a:spcPts val="1261"/>
              </a:spcBef>
              <a:spcAft>
                <a:spcPts val="1261"/>
              </a:spcAft>
              <a:buFontTx/>
              <a:buNone/>
              <a:defRPr sz="3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810086" indent="-759456">
              <a:spcBef>
                <a:spcPts val="984"/>
              </a:spcBef>
              <a:spcAft>
                <a:spcPts val="1125"/>
              </a:spcAft>
            </a:pPr>
            <a:r>
              <a:rPr lang="ru-RU" sz="2400" b="1" dirty="0"/>
              <a:t>Рамка для выделения части кода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101D855-B179-7E47-B919-9E9995C7FD41}"/>
              </a:ext>
            </a:extLst>
          </p:cNvPr>
          <p:cNvSpPr/>
          <p:nvPr/>
        </p:nvSpPr>
        <p:spPr>
          <a:xfrm>
            <a:off x="1346270" y="4228928"/>
            <a:ext cx="15358172" cy="3438396"/>
          </a:xfrm>
          <a:prstGeom prst="rect">
            <a:avLst/>
          </a:prstGeom>
        </p:spPr>
        <p:txBody>
          <a:bodyPr wrap="square" lIns="0" tIns="151888" rIns="0" bIns="0">
            <a:noAutofit/>
          </a:bodyPr>
          <a:lstStyle/>
          <a:p>
            <a:pPr marL="0" lvl="3">
              <a:spcBef>
                <a:spcPts val="984"/>
              </a:spcBef>
              <a:spcAft>
                <a:spcPts val="1125"/>
              </a:spcAft>
            </a:pPr>
            <a:r>
              <a:rPr lang="ru-RU" sz="3400" dirty="0"/>
              <a:t>Хотите добавить код картинкой? Всё просто:</a:t>
            </a:r>
          </a:p>
          <a:p>
            <a:pPr marL="810086" lvl="3" indent="-759456" defTabSz="1828528">
              <a:spcBef>
                <a:spcPts val="984"/>
              </a:spcBef>
              <a:spcAft>
                <a:spcPts val="1125"/>
              </a:spcAft>
              <a:buFont typeface="+mj-lt"/>
              <a:buAutoNum type="arabicPeriod"/>
            </a:pPr>
            <a:r>
              <a:rPr lang="ru-RU" sz="3400" dirty="0"/>
              <a:t>Создайте изображение на </a:t>
            </a:r>
            <a:r>
              <a:rPr lang="en" sz="3400" dirty="0">
                <a:hlinkClick r:id="rId2"/>
              </a:rPr>
              <a:t>carbon.now.sh</a:t>
            </a:r>
            <a:r>
              <a:rPr lang="en" sz="3400" dirty="0"/>
              <a:t>.</a:t>
            </a:r>
          </a:p>
          <a:p>
            <a:pPr marL="810086" lvl="3" indent="-759456" defTabSz="1828528">
              <a:spcBef>
                <a:spcPts val="984"/>
              </a:spcBef>
              <a:spcAft>
                <a:spcPts val="1125"/>
              </a:spcAft>
              <a:buFont typeface="+mj-lt"/>
              <a:buAutoNum type="arabicPeriod"/>
            </a:pPr>
            <a:r>
              <a:rPr lang="ru-RU" sz="3400" dirty="0"/>
              <a:t>Добавьте изображение в формате </a:t>
            </a:r>
            <a:r>
              <a:rPr lang="en" sz="3400" dirty="0"/>
              <a:t>PNG </a:t>
            </a:r>
            <a:r>
              <a:rPr lang="ru-RU" sz="3400" dirty="0"/>
              <a:t>на слайд.</a:t>
            </a:r>
          </a:p>
          <a:p>
            <a:pPr marL="810086" lvl="3" indent="-759456" defTabSz="1828528">
              <a:spcBef>
                <a:spcPts val="984"/>
              </a:spcBef>
              <a:spcAft>
                <a:spcPts val="1125"/>
              </a:spcAft>
              <a:buFont typeface="+mj-lt"/>
              <a:buAutoNum type="arabicPeriod"/>
            </a:pPr>
            <a:r>
              <a:rPr lang="ru-RU" sz="3400" dirty="0"/>
              <a:t>Отмасштабируйте изображение.</a:t>
            </a:r>
          </a:p>
          <a:p>
            <a:pPr marL="810086" lvl="3" indent="-759456" defTabSz="1828528">
              <a:spcBef>
                <a:spcPts val="984"/>
              </a:spcBef>
              <a:spcAft>
                <a:spcPts val="1125"/>
              </a:spcAft>
              <a:buFont typeface="+mj-lt"/>
              <a:buAutoNum type="arabicPeriod"/>
            </a:pPr>
            <a:r>
              <a:rPr lang="ru-RU" sz="3400" dirty="0"/>
              <a:t>Выделите зелёной рамкой часть кода при необходимости. </a:t>
            </a:r>
          </a:p>
        </p:txBody>
      </p:sp>
    </p:spTree>
    <p:extLst>
      <p:ext uri="{BB962C8B-B14F-4D97-AF65-F5344CB8AC3E}">
        <p14:creationId xmlns:p14="http://schemas.microsoft.com/office/powerpoint/2010/main" val="90749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theme/theme1.xml><?xml version="1.0" encoding="utf-8"?>
<a:theme xmlns:a="http://schemas.openxmlformats.org/drawingml/2006/main" name="Ozon-1">
  <a:themeElements>
    <a:clrScheme name="Ozon New Skills">
      <a:dk1>
        <a:srgbClr val="000000"/>
      </a:dk1>
      <a:lt1>
        <a:srgbClr val="FFFFFF"/>
      </a:lt1>
      <a:dk2>
        <a:srgbClr val="005BFF"/>
      </a:dk2>
      <a:lt2>
        <a:srgbClr val="00A2FF"/>
      </a:lt2>
      <a:accent1>
        <a:srgbClr val="06CA99"/>
      </a:accent1>
      <a:accent2>
        <a:srgbClr val="FFDC00"/>
      </a:accent2>
      <a:accent3>
        <a:srgbClr val="F91155"/>
      </a:accent3>
      <a:accent4>
        <a:srgbClr val="FFA83B"/>
      </a:accent4>
      <a:accent5>
        <a:srgbClr val="0000B7"/>
      </a:accent5>
      <a:accent6>
        <a:srgbClr val="001A34"/>
      </a:accent6>
      <a:hlink>
        <a:srgbClr val="000000"/>
      </a:hlink>
      <a:folHlink>
        <a:srgbClr val="000000"/>
      </a:folHlink>
    </a:clrScheme>
    <a:fontScheme name="Oz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8100">
          <a:solidFill>
            <a:schemeClr val="tx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46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2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162000" rIns="0" bIns="0" rtlCol="0" anchor="t">
        <a:spAutoFit/>
      </a:bodyPr>
      <a:lstStyle>
        <a:defPPr algn="l">
          <a:lnSpc>
            <a:spcPct val="100000"/>
          </a:lnSpc>
          <a:defRPr sz="58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zon-1" id="{9BA4FC8C-4356-7247-9C9F-2C46D5AF29F9}" vid="{C55456AA-5821-C945-B3EE-E5EB9215A9A7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Ozon-1</Template>
  <TotalTime>18096</TotalTime>
  <Words>1183</Words>
  <Application>Microsoft Macintosh PowerPoint</Application>
  <PresentationFormat>Произвольный</PresentationFormat>
  <Paragraphs>278</Paragraphs>
  <Slides>34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41" baseType="lpstr">
      <vt:lpstr>.Lucida Grande UI Regular</vt:lpstr>
      <vt:lpstr>Системный шрифт</vt:lpstr>
      <vt:lpstr>Arial</vt:lpstr>
      <vt:lpstr>Calibri</vt:lpstr>
      <vt:lpstr>Hack</vt:lpstr>
      <vt:lpstr>Play</vt:lpstr>
      <vt:lpstr>Ozon-1</vt:lpstr>
      <vt:lpstr>Презентация PowerPoint</vt:lpstr>
      <vt:lpstr>  Python 18+ Занятие / тема</vt:lpstr>
      <vt:lpstr>Устройство веб-страницы</vt:lpstr>
      <vt:lpstr>HTML</vt:lpstr>
      <vt:lpstr>HTML</vt:lpstr>
      <vt:lpstr>Слайд с фото  и текстом</vt:lpstr>
      <vt:lpstr>Макет «Code Text»: добавление кода</vt:lpstr>
      <vt:lpstr>Заголовок слайда «Code Text»</vt:lpstr>
      <vt:lpstr>Макет «Code Image»:  добавление кода</vt:lpstr>
      <vt:lpstr>Заголовок слайда «Code Image»</vt:lpstr>
      <vt:lpstr>Макеты «Long Code Text»  и «Long Code Image»</vt:lpstr>
      <vt:lpstr>Презентация PowerPoint</vt:lpstr>
      <vt:lpstr>Презентация PowerPoint</vt:lpstr>
      <vt:lpstr>Иконки  в презентациях</vt:lpstr>
      <vt:lpstr>Иконки</vt:lpstr>
      <vt:lpstr>Иконки в презентациях</vt:lpstr>
      <vt:lpstr>Иконки в презентациях</vt:lpstr>
      <vt:lpstr>Иконки в презентациях</vt:lpstr>
      <vt:lpstr>Иконки в презентациях</vt:lpstr>
      <vt:lpstr>Иконки в презентациях</vt:lpstr>
      <vt:lpstr>Иконки в презентациях</vt:lpstr>
      <vt:lpstr>Пример слайда с иконками</vt:lpstr>
      <vt:lpstr>Пример слайда с иконками</vt:lpstr>
      <vt:lpstr>Заголовок слайда</vt:lpstr>
      <vt:lpstr>Схемы  в презентациях</vt:lpstr>
      <vt:lpstr>Схемы в презентациях</vt:lpstr>
      <vt:lpstr>Слайд с простыми схемами</vt:lpstr>
      <vt:lpstr>Слайд со сложной схемой</vt:lpstr>
      <vt:lpstr>Слайд с простой схемой</vt:lpstr>
      <vt:lpstr>Таблицы  в презентациях</vt:lpstr>
      <vt:lpstr>Таблицы в презентациях</vt:lpstr>
      <vt:lpstr>Таблицы в презентациях</vt:lpstr>
      <vt:lpstr>Таблицы в презентациях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PAUL YAKUPOFF</cp:lastModifiedBy>
  <cp:revision>436</cp:revision>
  <dcterms:created xsi:type="dcterms:W3CDTF">2020-01-20T10:09:26Z</dcterms:created>
  <dcterms:modified xsi:type="dcterms:W3CDTF">2021-02-16T16:51:33Z</dcterms:modified>
</cp:coreProperties>
</file>